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6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7093" y="1089025"/>
            <a:ext cx="5553075" cy="32385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472690" y="4482465"/>
            <a:ext cx="6736080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 b="1">
                <a:solidFill>
                  <a:srgbClr val="306AAE"/>
                </a:solidFill>
              </a:rPr>
              <a:t>全球渠道投放趋势：Google Ads最高，其次为Facebook、YouTube等平台</a:t>
            </a:r>
            <a:endParaRPr lang="zh-CN" altLang="en-US" sz="1400" b="1">
              <a:solidFill>
                <a:srgbClr val="306AAE"/>
              </a:solidFill>
            </a:endParaRPr>
          </a:p>
          <a:p>
            <a:pPr algn="ctr"/>
            <a:endParaRPr lang="zh-CN" altLang="en-US" sz="1400" b="1">
              <a:solidFill>
                <a:srgbClr val="306AAE"/>
              </a:solidFill>
            </a:endParaRPr>
          </a:p>
          <a:p>
            <a:pPr algn="ctr"/>
            <a:r>
              <a:rPr lang="zh-CN" altLang="en-US" sz="1200">
                <a:solidFill>
                  <a:srgbClr val="306AAE"/>
                </a:solidFill>
              </a:rPr>
              <a:t>在观察期内，《口袋奇兵》全球渠道趋势为Google Ads投放最高，其次为Facebook、Audience Network、Youtube、Instagram、TikTok、Messenger等平台。</a:t>
            </a:r>
            <a:endParaRPr lang="zh-CN" altLang="en-US" sz="1200">
              <a:solidFill>
                <a:srgbClr val="306AAE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8725" y="1104265"/>
            <a:ext cx="4567555" cy="320802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30175" y="76835"/>
            <a:ext cx="17843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b="1">
                <a:solidFill>
                  <a:srgbClr val="306AAE"/>
                </a:solidFill>
              </a:rPr>
              <a:t>投放渠道</a:t>
            </a:r>
            <a:endParaRPr lang="zh-CN" altLang="en-US" b="1">
              <a:solidFill>
                <a:srgbClr val="306AAE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30175" y="76835"/>
            <a:ext cx="2549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b="1">
                <a:solidFill>
                  <a:srgbClr val="306AAE"/>
                </a:solidFill>
              </a:rPr>
              <a:t>投放国家地区</a:t>
            </a:r>
            <a:endParaRPr lang="zh-CN" altLang="en-US" b="1">
              <a:solidFill>
                <a:srgbClr val="306AAE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16255" y="581025"/>
            <a:ext cx="5343525" cy="627697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158865" y="2090420"/>
            <a:ext cx="370395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200000"/>
              </a:lnSpc>
            </a:pPr>
            <a:r>
              <a:rPr lang="en-US" altLang="zh-CN" sz="1400">
                <a:solidFill>
                  <a:srgbClr val="306AAE"/>
                </a:solidFill>
              </a:rPr>
              <a:t>    </a:t>
            </a:r>
            <a:r>
              <a:rPr lang="zh-CN" altLang="en-US" sz="1400">
                <a:solidFill>
                  <a:srgbClr val="306AAE"/>
                </a:solidFill>
              </a:rPr>
              <a:t>《口袋奇兵》在iOS与安卓端推广投放的国家与</a:t>
            </a:r>
            <a:r>
              <a:rPr lang="zh-CN" altLang="en-US" sz="1400">
                <a:solidFill>
                  <a:srgbClr val="306AAE"/>
                </a:solidFill>
              </a:rPr>
              <a:t>地区，前三位均为美国、加拿大与澳大利亚</a:t>
            </a:r>
            <a:r>
              <a:rPr lang="zh-CN" altLang="en-US" sz="1400" b="1">
                <a:solidFill>
                  <a:srgbClr val="306AAE"/>
                </a:solidFill>
              </a:rPr>
              <a:t>，</a:t>
            </a:r>
            <a:r>
              <a:rPr lang="zh-CN" altLang="en-US" sz="1400">
                <a:solidFill>
                  <a:srgbClr val="306AAE"/>
                </a:solidFill>
              </a:rPr>
              <a:t>这说明该游戏策略上的获客目标集中在这些国家。</a:t>
            </a:r>
            <a:endParaRPr lang="zh-CN" altLang="en-US" sz="1400">
              <a:solidFill>
                <a:srgbClr val="306AAE"/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zh-CN" sz="1400">
                <a:solidFill>
                  <a:srgbClr val="306AAE"/>
                </a:solidFill>
              </a:rPr>
              <a:t>      </a:t>
            </a:r>
            <a:r>
              <a:rPr lang="zh-CN" altLang="en-US" sz="1400">
                <a:solidFill>
                  <a:srgbClr val="306AAE"/>
                </a:solidFill>
              </a:rPr>
              <a:t>也有一种可能性，这3个国家的获客Cost低，广告投放的CTR转化高，所以成为它的广告投放重点。</a:t>
            </a:r>
            <a:endParaRPr lang="zh-CN" altLang="en-US" sz="1400">
              <a:solidFill>
                <a:srgbClr val="306AAE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69965" y="731520"/>
            <a:ext cx="48799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投放国家/地区分析：美国、加拿大、澳大利亚占比前三</a:t>
            </a:r>
            <a:endParaRPr lang="zh-CN" altLang="en-US" sz="1400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30175" y="76835"/>
            <a:ext cx="2549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b="1">
                <a:solidFill>
                  <a:srgbClr val="306AAE"/>
                </a:solidFill>
              </a:rPr>
              <a:t>投放创意趋势</a:t>
            </a:r>
            <a:endParaRPr lang="zh-CN" altLang="en-US" b="1">
              <a:solidFill>
                <a:srgbClr val="306AAE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265" y="609600"/>
            <a:ext cx="5305425" cy="62484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913120" y="1075690"/>
            <a:ext cx="5379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>
                <a:solidFill>
                  <a:srgbClr val="FF0000"/>
                </a:solidFill>
              </a:rPr>
              <a:t>近14日创意类型趋势：安卓端前期图片、视频宣传并重，iOS主推视频</a:t>
            </a:r>
            <a:endParaRPr lang="zh-CN" altLang="en-US" sz="1400" b="1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59500" y="2580005"/>
            <a:ext cx="355536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lnSpc>
                <a:spcPct val="200000"/>
              </a:lnSpc>
              <a:buClrTx/>
              <a:buSzTx/>
              <a:buFontTx/>
            </a:pP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iOS/安卓端近14日（2022.02.02-2022.02.15期间）的创意类型趋势里，安卓与IOS端在前期的创意类型使用上有明显的变化，2月2日到2月8日期间安卓端的宣传图片与视频类型使用占比各半，而iOS端几乎没有使用图片做推广，主要以视频宣传为主。</a:t>
            </a:r>
            <a:endParaRPr lang="en-US" altLang="zh-CN" sz="1400">
              <a:solidFill>
                <a:srgbClr val="306AAE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048000" y="1303655"/>
            <a:ext cx="67716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热门视频分析</a:t>
            </a:r>
            <a:r>
              <a:rPr lang="zh-CN" altLang="en-US" sz="1400" b="1">
                <a:solidFill>
                  <a:srgbClr val="FF0000"/>
                </a:solidFill>
                <a:sym typeface="+mn-ea"/>
              </a:rPr>
              <a:t>：</a:t>
            </a:r>
            <a:r>
              <a:rPr lang="zh-CN" altLang="en-US" sz="1400" b="1">
                <a:solidFill>
                  <a:srgbClr val="FF0000"/>
                </a:solidFill>
                <a:sym typeface="+mn-ea"/>
              </a:rPr>
              <a:t>主播体验游戏、玩法直观展示的推广更受玩家喜欢</a:t>
            </a:r>
            <a:endParaRPr lang="zh-CN" altLang="en-US" sz="1400" b="1">
              <a:solidFill>
                <a:srgbClr val="FF0000"/>
              </a:solidFill>
              <a:sym typeface="+mn-ea"/>
            </a:endParaRPr>
          </a:p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一段视频推广，内容是重点，标题、描述等同样也是重点。</a:t>
            </a:r>
            <a:endParaRPr lang="zh-CN" altLang="en-US" sz="1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0175" y="76835"/>
            <a:ext cx="2549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b="1">
                <a:solidFill>
                  <a:srgbClr val="306AAE"/>
                </a:solidFill>
              </a:rPr>
              <a:t>热门视频分析</a:t>
            </a:r>
            <a:endParaRPr lang="zh-CN" altLang="en-US" b="1">
              <a:solidFill>
                <a:srgbClr val="306AA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84960" y="2573655"/>
            <a:ext cx="67290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>
                <a:solidFill>
                  <a:srgbClr val="306AAE"/>
                </a:solidFill>
              </a:rPr>
              <a:t>目前在iOS端Tiktok（抖音海外版）上热度最高的视频正是主播宣传游戏玩法的内容。</a:t>
            </a:r>
            <a:endParaRPr lang="zh-CN" altLang="en-US" sz="1400">
              <a:solidFill>
                <a:srgbClr val="306AAE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84960" y="3330575"/>
            <a:ext cx="80422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solidFill>
                  <a:srgbClr val="306AAE"/>
                </a:solidFill>
              </a:rPr>
              <a:t>与iOS相反的是，安卓端的视频宣传更强调玩家对游戏的第一直观感受。因此安卓的视频内容游戏主播类的宣传热度较低，而游戏玩法直接演示的相关内容热度较高。</a:t>
            </a:r>
            <a:endParaRPr lang="zh-CN" altLang="en-US" sz="1400">
              <a:solidFill>
                <a:srgbClr val="306AAE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30175" y="76835"/>
            <a:ext cx="1562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b="1">
                <a:solidFill>
                  <a:srgbClr val="306AAE"/>
                </a:solidFill>
              </a:rPr>
              <a:t>文案分析</a:t>
            </a:r>
            <a:endParaRPr lang="zh-CN" altLang="en-US" b="1">
              <a:solidFill>
                <a:srgbClr val="306AAE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60345" y="1430655"/>
            <a:ext cx="7445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文案TOP.03：文字标题简短，描述文字情感丰富，主要展现游戏玩法特色</a:t>
            </a:r>
            <a:endParaRPr lang="zh-CN" altLang="en-US" sz="1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39290" y="2562860"/>
            <a:ext cx="895096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lnSpc>
                <a:spcPct val="200000"/>
              </a:lnSpc>
              <a:buClrTx/>
              <a:buSzTx/>
              <a:buFontTx/>
            </a:pP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在观察期内，iOS/安卓推广文案TOP03的内容是以下这些方案。从中我们发现三大特色：</a:t>
            </a:r>
            <a:endParaRPr lang="en-US" altLang="zh-CN" sz="1400">
              <a:solidFill>
                <a:srgbClr val="306AAE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85750" lvl="0" indent="-285750" algn="l">
              <a:lnSpc>
                <a:spcPct val="20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其一，大标题文字简短（也可以没有），但描述文字一定要情感丰富。</a:t>
            </a:r>
            <a:endParaRPr lang="en-US" altLang="zh-CN" sz="1400">
              <a:solidFill>
                <a:srgbClr val="306AAE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85750" lvl="0" indent="-285750" algn="l">
              <a:lnSpc>
                <a:spcPct val="20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其二，iOS端热度最高的文案类型以感叹类居多，但安卓端的热门类型不止感叹类，数字、表情向文案也很多。</a:t>
            </a:r>
            <a:endParaRPr lang="en-US" altLang="zh-CN" sz="1400">
              <a:solidFill>
                <a:srgbClr val="306AAE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85750" lvl="0" indent="-285750" algn="l">
              <a:lnSpc>
                <a:spcPct val="20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其三，无论是iOS还是安卓端，投放的视频内容主要展现的依旧是游戏玩法，而不是各种福利活动。</a:t>
            </a:r>
            <a:endParaRPr lang="en-US" altLang="zh-CN" sz="1400">
              <a:solidFill>
                <a:srgbClr val="306AAE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83740" y="2063115"/>
            <a:ext cx="856932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lnSpc>
                <a:spcPct val="200000"/>
              </a:lnSpc>
              <a:buClrTx/>
              <a:buSzTx/>
              <a:buFontTx/>
            </a:pP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整体而言，《口袋奇兵》在海外信息流数据投放内容是非常具有针对性的，它针对宣传的正是喜欢益智游戏的玩家。</a:t>
            </a:r>
            <a:endParaRPr lang="en-US" altLang="zh-CN" sz="1400">
              <a:solidFill>
                <a:srgbClr val="306AAE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l">
              <a:lnSpc>
                <a:spcPct val="200000"/>
              </a:lnSpc>
              <a:buClrTx/>
              <a:buSzTx/>
              <a:buFontTx/>
            </a:pP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因此在创意素材制作上，</a:t>
            </a:r>
            <a:r>
              <a:rPr lang="en-US" altLang="zh-CN" sz="1400" b="1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游戏主要以游戏展示益智特色玩法为主</a:t>
            </a: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，投放渠道如Facebook、Youtube、Instagram、TikTok、Messenger等，以有社交、视频类属性的平台居多，可以让想要锻炼大脑的玩家通过这些生活上经常观看、使用的渠道了解游戏玩法，使其曝光量增加。</a:t>
            </a:r>
            <a:endParaRPr lang="en-US" altLang="zh-CN" sz="1400">
              <a:solidFill>
                <a:srgbClr val="306AAE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l">
              <a:lnSpc>
                <a:spcPct val="200000"/>
              </a:lnSpc>
              <a:buClrTx/>
              <a:buSzTx/>
              <a:buFontTx/>
            </a:pP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1400">
                <a:solidFill>
                  <a:srgbClr val="306AAE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除此之外，游戏的前期投放推广虽然更加偏向视频，不过图片宣传也没有落下，可以说，游戏虽然创意宣传方面素材使用较为单一，但渠道、推广类型却并不单一。</a:t>
            </a:r>
            <a:endParaRPr lang="en-US" altLang="zh-CN" sz="1400">
              <a:solidFill>
                <a:srgbClr val="306AAE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9885,&quot;width&quot;:8415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1132</Words>
  <Application>WPS 演示</Application>
  <PresentationFormat>宽屏</PresentationFormat>
  <Paragraphs>41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Arial Unicode MS</vt:lpstr>
      <vt:lpstr>Calibri</vt:lpstr>
      <vt:lpstr>微软雅黑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4</cp:revision>
  <dcterms:created xsi:type="dcterms:W3CDTF">2022-02-18T02:37:00Z</dcterms:created>
  <dcterms:modified xsi:type="dcterms:W3CDTF">2022-02-18T04:15:03Z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547E81627D684DBC9ABF4788B98B6213</vt:lpwstr>
  </property>
  <property fmtid="{D5CDD505-2E9C-101B-9397-08002B2CF9AE}" pid="3" name="KSOProductBuildVer">
    <vt:lpwstr>2052-11.1.0.11194</vt:lpwstr>
  </property>
</Properties>
</file>