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3" r:id="rId3"/>
    <p:sldId id="274" r:id="rId5"/>
  </p:sldIdLst>
  <p:sldSz cx="9144000" cy="514477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772" autoAdjust="0"/>
    <p:restoredTop sz="94660"/>
  </p:normalViewPr>
  <p:slideViewPr>
    <p:cSldViewPr snapToGrid="0">
      <p:cViewPr varScale="1">
        <p:scale>
          <a:sx n="95" d="100"/>
          <a:sy n="95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DD37B-E8F0-46FF-BB7F-9283BB6FDB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67CA7-30D1-48B3-BF62-24E0B73AEF9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916AC-93EC-4A37-A5CB-30C5EFD0BB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肆</a:t>
              </a:r>
              <a:endParaRPr lang="zh-CN" altLang="en-US" sz="2400" dirty="0"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10" name="流程图: 联系 14"/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4"/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  <a:endParaRPr lang="zh-CN" altLang="en-US" sz="2400" dirty="0"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10" name="流程图: 联系 14"/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4"/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贰</a:t>
              </a:r>
              <a:endParaRPr lang="zh-CN" altLang="en-US" sz="2400" dirty="0"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10" name="流程图: 联系 14"/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4"/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1641" cy="5145088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614230" y="284761"/>
            <a:ext cx="435142" cy="435142"/>
            <a:chOff x="5544108" y="2340814"/>
            <a:chExt cx="633448" cy="633448"/>
          </a:xfrm>
        </p:grpSpPr>
        <p:sp>
          <p:nvSpPr>
            <p:cNvPr id="8" name="椭圆 7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叁</a:t>
              </a:r>
              <a:endParaRPr lang="zh-CN" altLang="en-US" sz="2400" dirty="0"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sp>
        <p:nvSpPr>
          <p:cNvPr id="10" name="流程图: 联系 14"/>
          <p:cNvSpPr/>
          <p:nvPr userDrawn="1"/>
        </p:nvSpPr>
        <p:spPr>
          <a:xfrm>
            <a:off x="3288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4"/>
          <p:cNvSpPr/>
          <p:nvPr userDrawn="1"/>
        </p:nvSpPr>
        <p:spPr>
          <a:xfrm>
            <a:off x="1160615" y="383914"/>
            <a:ext cx="174172" cy="17422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445341" y="31719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31354" y="213105"/>
            <a:ext cx="8681292" cy="47334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187286" y="154237"/>
            <a:ext cx="8780444" cy="484742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C59B3-A42A-428B-B50E-84C31948EF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7B6B6-5982-40F5-9800-9EE2485E23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4751960" y="599494"/>
            <a:ext cx="1548172" cy="53167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537208" y="1420416"/>
            <a:ext cx="533107" cy="53310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/>
              <a:t>中</a:t>
            </a:r>
            <a:endParaRPr lang="zh-CN" altLang="en-US" b="1" dirty="0"/>
          </a:p>
        </p:txBody>
      </p:sp>
      <p:sp>
        <p:nvSpPr>
          <p:cNvPr id="14" name="椭圆 13"/>
          <p:cNvSpPr/>
          <p:nvPr/>
        </p:nvSpPr>
        <p:spPr>
          <a:xfrm>
            <a:off x="3527884" y="2111445"/>
            <a:ext cx="533107" cy="533107"/>
          </a:xfrm>
          <a:prstGeom prst="ellipse">
            <a:avLst/>
          </a:prstGeom>
          <a:noFill/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>
                <a:solidFill>
                  <a:srgbClr val="C00000"/>
                </a:solidFill>
              </a:rPr>
              <a:t>国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527884" y="2795521"/>
            <a:ext cx="533107" cy="533107"/>
          </a:xfrm>
          <a:prstGeom prst="ellipse">
            <a:avLst/>
          </a:prstGeom>
          <a:solidFill>
            <a:srgbClr val="C0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/>
              <a:t>风</a:t>
            </a:r>
            <a:endParaRPr lang="zh-CN" altLang="en-US" b="1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8" r="32675"/>
          <a:stretch>
            <a:fillRect/>
          </a:stretch>
        </p:blipFill>
        <p:spPr>
          <a:xfrm>
            <a:off x="6243320" y="342265"/>
            <a:ext cx="1266190" cy="3921760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4752020" y="1294350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544108" y="2340814"/>
            <a:ext cx="633448" cy="633448"/>
            <a:chOff x="5544108" y="2340814"/>
            <a:chExt cx="633448" cy="633448"/>
          </a:xfrm>
        </p:grpSpPr>
        <p:sp>
          <p:nvSpPr>
            <p:cNvPr id="17" name="椭圆 16"/>
            <p:cNvSpPr/>
            <p:nvPr/>
          </p:nvSpPr>
          <p:spPr>
            <a:xfrm>
              <a:off x="5576663" y="2373369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2400" dirty="0"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  <a:endParaRPr lang="zh-CN" altLang="en-US" sz="2400" dirty="0"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5544108" y="2340814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2400" dirty="0">
                  <a:noFill/>
                  <a:latin typeface="方正黄草简体" panose="03000509000000000000" pitchFamily="65" charset="-122"/>
                  <a:ea typeface="方正黄草简体" panose="03000509000000000000" pitchFamily="65" charset="-122"/>
                </a:rPr>
                <a:t>壹</a:t>
              </a:r>
              <a:endParaRPr lang="zh-CN" altLang="en-US" sz="2400" dirty="0">
                <a:noFill/>
                <a:latin typeface="方正黄草简体" panose="03000509000000000000" pitchFamily="65" charset="-122"/>
                <a:ea typeface="方正黄草简体" panose="03000509000000000000" pitchFamily="65" charset="-122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5232495" y="1374824"/>
            <a:ext cx="0" cy="23960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806450" y="1885950"/>
            <a:ext cx="2817495" cy="2221230"/>
            <a:chOff x="891470" y="2097355"/>
            <a:chExt cx="4726277" cy="3414086"/>
          </a:xfrm>
          <a:solidFill>
            <a:srgbClr val="FFFFFF"/>
          </a:solidFill>
        </p:grpSpPr>
        <p:sp>
          <p:nvSpPr>
            <p:cNvPr id="9" name="椭圆 8"/>
            <p:cNvSpPr/>
            <p:nvPr/>
          </p:nvSpPr>
          <p:spPr>
            <a:xfrm>
              <a:off x="1079085" y="2444009"/>
              <a:ext cx="3067432" cy="3067432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470" y="3176674"/>
              <a:ext cx="1819603" cy="696388"/>
            </a:xfrm>
            <a:prstGeom prst="rect">
              <a:avLst/>
            </a:prstGeom>
            <a:noFill/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5340" y="2097355"/>
              <a:ext cx="2372407" cy="787479"/>
            </a:xfrm>
            <a:prstGeom prst="rect">
              <a:avLst/>
            </a:prstGeom>
            <a:noFill/>
          </p:spPr>
        </p:pic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9" t="18894" r="8428" b="54514"/>
          <a:stretch>
            <a:fillRect/>
          </a:stretch>
        </p:blipFill>
        <p:spPr>
          <a:xfrm>
            <a:off x="586105" y="742950"/>
            <a:ext cx="2110105" cy="922020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7248525" y="447675"/>
            <a:ext cx="1419860" cy="18929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3" grpId="0" bldLvl="0" animBg="1"/>
      <p:bldP spid="14" grpId="0" bldLvl="0" animBg="1"/>
      <p:bldP spid="1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731000" y="4315460"/>
            <a:ext cx="108966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>
                <a:solidFill>
                  <a:srgbClr val="FF0000"/>
                </a:solidFill>
                <a:latin typeface="汉仪雪君体简" panose="02010604000101010101" charset="-122"/>
                <a:ea typeface="汉仪雪君体简" panose="02010604000101010101" charset="-122"/>
              </a:rPr>
              <a:t>云歌工作室</a:t>
            </a:r>
            <a:endParaRPr lang="zh-CN" altLang="en-US" sz="1200">
              <a:solidFill>
                <a:srgbClr val="FF0000"/>
              </a:solidFill>
              <a:latin typeface="汉仪雪君体简" panose="02010604000101010101" charset="-122"/>
              <a:ea typeface="汉仪雪君体简" panose="02010604000101010101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67580" y="1039495"/>
            <a:ext cx="1548130" cy="36893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969510" y="1085850"/>
            <a:ext cx="117602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b="1">
                <a:solidFill>
                  <a:schemeClr val="bg1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制作人</a:t>
            </a:r>
            <a:endParaRPr lang="zh-CN" altLang="en-US" sz="1200" b="1">
              <a:solidFill>
                <a:schemeClr val="bg1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537200" y="140843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907790" y="1916430"/>
            <a:ext cx="678180" cy="3194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产品经理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rot="16200000" flipH="1">
            <a:off x="5539420" y="353280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4244975" y="166243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844030" y="166243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6507480" y="1916430"/>
            <a:ext cx="678180" cy="3194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项目经理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839585" y="2235835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16200000" flipH="1">
            <a:off x="5876605" y="1180685"/>
            <a:ext cx="0" cy="2618873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181215" y="2489835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6259830" y="2489835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6840220" y="2751455"/>
            <a:ext cx="678180" cy="3194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测试部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923280" y="2751455"/>
            <a:ext cx="678180" cy="3194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策划部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006340" y="2751455"/>
            <a:ext cx="678180" cy="3194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美术部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089400" y="2751455"/>
            <a:ext cx="678180" cy="3194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程序部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5343525" y="2497455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4577715" y="2497455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4426585" y="307086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584575" y="3326130"/>
            <a:ext cx="1663700" cy="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584575" y="332486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248275" y="332486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968115" y="332613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3447415" y="3580130"/>
            <a:ext cx="278130" cy="1010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SDK</a:t>
            </a:r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组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865245" y="3580130"/>
            <a:ext cx="278130" cy="1010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蜀山剑侠传组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283075" y="3580130"/>
            <a:ext cx="278130" cy="1010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贴吧英雄传组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700905" y="3580130"/>
            <a:ext cx="278130" cy="1010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天天欢乐萌宠组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118735" y="3580130"/>
            <a:ext cx="278130" cy="1010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射爆那坦克组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4837430" y="332613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4431030" y="332613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6255385" y="307213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5941060" y="3317875"/>
            <a:ext cx="660400" cy="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5948680" y="332613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6589395" y="3324860"/>
            <a:ext cx="4445" cy="254000"/>
          </a:xfrm>
          <a:prstGeom prst="line">
            <a:avLst/>
          </a:prstGeom>
          <a:ln w="12700">
            <a:solidFill>
              <a:srgbClr val="3A1E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5811520" y="3580130"/>
            <a:ext cx="278130" cy="1010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蜀山剑侠传组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452870" y="3580130"/>
            <a:ext cx="278130" cy="1010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rgbClr val="C00000"/>
                </a:solidFill>
                <a:latin typeface="方正大标宋简体" panose="03000509000000000000" charset="-122"/>
                <a:ea typeface="方正大标宋简体" panose="03000509000000000000" charset="-122"/>
              </a:rPr>
              <a:t>贴吧英雄传组</a:t>
            </a:r>
            <a:endParaRPr lang="zh-CN" altLang="en-US" sz="900">
              <a:solidFill>
                <a:srgbClr val="C00000"/>
              </a:solidFill>
              <a:latin typeface="方正大标宋简体" panose="03000509000000000000" charset="-122"/>
              <a:ea typeface="方正大标宋简体" panose="03000509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自定义 105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74</Words>
  <Application>WPS 演示</Application>
  <PresentationFormat>自定义</PresentationFormat>
  <Paragraphs>40</Paragraphs>
  <Slides>2</Slides>
  <Notes>13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方正黄草简体</vt:lpstr>
      <vt:lpstr>微软雅黑</vt:lpstr>
      <vt:lpstr>汉仪雪君体简</vt:lpstr>
      <vt:lpstr>方正大标宋简体</vt:lpstr>
      <vt:lpstr>Calibri</vt:lpstr>
      <vt:lpstr>等线</vt:lpstr>
      <vt:lpstr>Arial Unicode MS</vt:lpstr>
      <vt:lpstr>等线 Light</vt:lpstr>
      <vt:lpstr>Calibri Light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</dc:title>
  <dc:creator/>
  <cp:lastModifiedBy>Administrator</cp:lastModifiedBy>
  <cp:revision>9</cp:revision>
  <dcterms:created xsi:type="dcterms:W3CDTF">2019-01-14T01:52:00Z</dcterms:created>
  <dcterms:modified xsi:type="dcterms:W3CDTF">2019-07-26T09:19:45Z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