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00" r:id="rId3"/>
    <p:sldId id="524" r:id="rId4"/>
    <p:sldId id="516" r:id="rId5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5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552" y="564864"/>
            <a:ext cx="374650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探索事件系统功能开发（宝箱、捕获、机关、友军等）</a:t>
            </a:r>
            <a:endParaRPr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完成战斗布阵功能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战斗属性计算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海洋时代功能开发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图鉴界面功能开发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完成新手流程框架开发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探索关卡配置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数值计算、配置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配置策划表、美术资源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完成初等、高等海洋生物（共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只）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海洋（低、高）场景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陆生动物动作制作（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只）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动物拍照功能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图片建立唯一索引，上传服务器、及客户端缓存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0245" y="555625"/>
            <a:ext cx="3952240" cy="403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合成动画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捕获动画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Zoom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效果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雷达系统加入捕获类任务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进化场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、战斗等各功能细节优化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进化场UI功能开发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探索UI功能开发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探索关卡配置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新手流程配置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美术资源配置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进化场、爬行动物兵营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建筑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号场景、进化场等场景迭代优化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陆生、海洋动物动作制作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场景、界面的动物照片加载、显示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新动物的部件随机算法添加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本版本工作进展情况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9885" y="915670"/>
            <a:ext cx="6406515" cy="2792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界面工作还差进化场、探索两个系统功能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各类功能的细节优化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一些动画效果的展示（合成动画、捕获动画等）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新手流程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细节优化需求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本周完成所有场景工作，并开始迭代优化制作好的场景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动作工作量较大、会持续到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本周末完成手机版打包，下周每天打手机包迭代，优化手机上的性能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新版本功能时间表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787583" y="771747"/>
          <a:ext cx="2524125" cy="340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890"/>
                <a:gridCol w="1081405"/>
                <a:gridCol w="643890"/>
              </a:tblGrid>
              <a:tr h="212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模块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内容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工作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场景功能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海洋时代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进化场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探索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小兵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材料怪捕获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材料怪属性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合成规则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兵营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建筑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月神石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雷达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世界地图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图鉴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战斗布阵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战斗过程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外显存储与优化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美术资源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3742" y="842994"/>
            <a:ext cx="3746500" cy="1303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07.06 - 08.17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完成前期探索、合成游戏体验的修改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实现真实动物与合成兽的世界观包装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M_UNIT_TABLE_BEAUTIFY" val="smartTable{b491ecd4-43f9-48c9-9ad4-54ec136347a8}"/>
</p:tagLst>
</file>

<file path=ppt/tags/tag2.xml><?xml version="1.0" encoding="utf-8"?>
<p:tagLst xmlns:p="http://schemas.openxmlformats.org/presentationml/2006/main">
  <p:tag name="ISPRING_PRESENTATION_TITLE" val="小清新教育说课ppt模板"/>
  <p:tag name="COMMONDATA" val="eyJoZGlkIjoiN2Q0YTJlZGZhOWU2NzJlOWQyN2Q3NTQ0NzhhMWI3NmIifQ=="/>
  <p:tag name="KSO_WPP_MARK_KEY" val="db96ca95-438a-485c-be64-bd6ef2979657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668</Words>
  <Application>WPS 演示</Application>
  <PresentationFormat>全屏显示(16:9)</PresentationFormat>
  <Paragraphs>163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979</cp:revision>
  <dcterms:created xsi:type="dcterms:W3CDTF">2015-12-11T17:46:00Z</dcterms:created>
  <dcterms:modified xsi:type="dcterms:W3CDTF">2022-08-08T03:46:38Z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2052-11.1.0.12302</vt:lpwstr>
  </property>
</Properties>
</file>