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500" r:id="rId3"/>
    <p:sldId id="524" r:id="rId5"/>
    <p:sldId id="526" r:id="rId6"/>
    <p:sldId id="527" r:id="rId7"/>
  </p:sldIdLst>
  <p:sldSz cx="9144000" cy="5143500" type="screen16x9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ydia" initials="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5388"/>
    <a:srgbClr val="FFA372"/>
    <a:srgbClr val="4F89AE"/>
    <a:srgbClr val="4DA19C"/>
    <a:srgbClr val="ED6764"/>
    <a:srgbClr val="44668B"/>
    <a:srgbClr val="BB7F82"/>
    <a:srgbClr val="6F7582"/>
    <a:srgbClr val="056682"/>
    <a:srgbClr val="F391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60" autoAdjust="0"/>
    <p:restoredTop sz="94660" autoAdjust="0"/>
  </p:normalViewPr>
  <p:slideViewPr>
    <p:cSldViewPr>
      <p:cViewPr varScale="1">
        <p:scale>
          <a:sx n="152" d="100"/>
          <a:sy n="152" d="100"/>
        </p:scale>
        <p:origin x="660" y="126"/>
      </p:cViewPr>
      <p:guideLst>
        <p:guide orient="horz" pos="1550"/>
        <p:guide pos="28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810" y="-90"/>
      </p:cViewPr>
      <p:guideLst>
        <p:guide orient="horz" pos="288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3A075-29DF-4CAE-8BA7-CDA0ED456C8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924EE-29F1-4E68-A53A-86CBCBDF827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B73EA-EE91-4E33-A9C1-8BF5DD7139A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2B679-AE23-4750-8FB0-6513430B895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 advTm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12" name="矩形 1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7F8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spd="slow" advTm="0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79070" y="195580"/>
            <a:ext cx="1800493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上一周工作内容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67797" y="915384"/>
            <a:ext cx="3746500" cy="4038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程序：</a:t>
            </a:r>
            <a:endParaRPr lang="en-US" altLang="zh-CN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新手引导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进化场</a:t>
            </a:r>
            <a:r>
              <a:rPr lang="en-US" altLang="zh-CN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、战斗等各功能细节优化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UI</a:t>
            </a: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细节优化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各类音效、动效添加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手机性能优化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策划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探索关卡配置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数值计算、配置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配置策划表、美术资源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美术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合成动画、捕获动画、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zoom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动画</a:t>
            </a: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优化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各场景迭代优化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海洋动物动作制作（最后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5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只）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编辑器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场景、界面的动物照片加载、显示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新动物的部件随机算法添加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004048" y="195580"/>
            <a:ext cx="1569660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b="1" dirty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本</a:t>
            </a:r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周工作内容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644390" y="915670"/>
            <a:ext cx="3952240" cy="3830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程序：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雷达系统加入捕获类任务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战损、士兵升级功能</a:t>
            </a:r>
            <a:endParaRPr lang="zh-CN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飞行动物（中程）战斗效果</a:t>
            </a:r>
            <a:endParaRPr lang="en-US" altLang="zh-CN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UI</a:t>
            </a: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细节优化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细节产品化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策划</a:t>
            </a:r>
            <a:endParaRPr lang="en-US" altLang="zh-CN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战损、士兵升级策划设计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飞行动物配置</a:t>
            </a:r>
            <a:endParaRPr lang="zh-CN" altLang="en-US" sz="900" b="1" dirty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美术资源配置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 algn="l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美术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飞行动物原画设计、模型制作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浮岛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场景制作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UI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美化</a:t>
            </a:r>
            <a:endParaRPr lang="en-US" alt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编辑器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动物居中显示算法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产品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体验游戏，产出测试优化文档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827405" y="267335"/>
            <a:ext cx="20116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下个版本工作内容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115695" y="771525"/>
            <a:ext cx="6406515" cy="2792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目标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 algn="l">
              <a:lnSpc>
                <a:spcPct val="150000"/>
              </a:lnSpc>
              <a:buClrTx/>
              <a:buSzTx/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北美玩家测试，飞行时代后的游戏通过率希望能达到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30%以上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测试内容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1.5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小时的游戏内容（</a:t>
            </a: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另外增加一个探索的日常玩法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测试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1.5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小时的玩家游戏通过率（次留可作为参考）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预计研发时间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周左右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版本内容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时代：海洋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个时代、爬行动物时代、飞行动物时代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玩法：主线探索、雷达任务、日常副本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827405" y="267335"/>
            <a:ext cx="20116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下个版本工作内容</a:t>
            </a:r>
            <a:endParaRPr lang="zh-CN" altLang="en-US" b="1" dirty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71550" y="771525"/>
            <a:ext cx="6406515" cy="3830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产品内容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产品输出修改文档，进行产品向优化工作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研发内容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1、战损；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2、浮岛2 地图制作【美术】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3、飞行时代动物资源制作：9个【美术】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4、世界地图制作【美术】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5、UI优化【美术】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6、表现形式优化【美术】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7、时代切换动画表现【美术】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8、探索地图新元素及玩法扩展；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9、日常玩法；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10、合成外形优化；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11、野外及雷达捕获任务；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、新手流程完善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上线需求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SDK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接入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打点接入</a:t>
            </a:r>
            <a:endParaRPr lang="zh-CN" altLang="en-US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2"/>
          <p:cNvSpPr txBox="1"/>
          <p:nvPr/>
        </p:nvSpPr>
        <p:spPr>
          <a:xfrm>
            <a:off x="827405" y="267335"/>
            <a:ext cx="26974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b="1" dirty="0" smtClean="0">
                <a:solidFill>
                  <a:srgbClr val="25A19C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海洋时代的调整（待定）</a:t>
            </a:r>
            <a:endParaRPr lang="en-US" altLang="zh-CN" b="1" dirty="0" smtClean="0">
              <a:solidFill>
                <a:srgbClr val="25A19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971550" y="771525"/>
            <a:ext cx="640651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17145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海洋探索玩法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玩家初始为一只</a:t>
            </a:r>
            <a:r>
              <a:rPr lang="en-US" alt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代</a:t>
            </a: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三叶虫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通过摇杆在海洋里探索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玩法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遇到同代级的敌人，发生攻击（表演），合成高一代级的动物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遇到低代级的敌人，吞噬，代级不变，外形发生合成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遇到高代级的敌人，需要避开，如果碰上，会模拟一个受伤的动作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代级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越高的代级，体形会越大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lvl="0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这个玩法的优势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通过战斗，可以更好的表达玩家应该追求更高的代级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通过吞噬、攻击，传达游戏合成规则玩法，和进化场一致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zh-CN" sz="900" b="1" dirty="0" smtClean="0">
                <a:solidFill>
                  <a:srgbClr val="3353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通过摇杆探索，与陆地探索保持游戏玩法的一致性</a:t>
            </a: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628650" lvl="1" indent="-171450">
              <a:lnSpc>
                <a:spcPct val="150000"/>
              </a:lnSpc>
              <a:buFont typeface="Wingdings" panose="05000000000000000000" charset="0"/>
              <a:buChar char="Ø"/>
            </a:pPr>
            <a:endParaRPr lang="zh-CN" sz="900" b="1" dirty="0" smtClean="0">
              <a:solidFill>
                <a:srgbClr val="3353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fade/>
  </p:transition>
</p:sld>
</file>

<file path=ppt/tags/tag1.xml><?xml version="1.0" encoding="utf-8"?>
<p:tagLst xmlns:p="http://schemas.openxmlformats.org/presentationml/2006/main">
  <p:tag name="ISPRING_PRESENTATION_TITLE" val="小清新教育说课ppt模板"/>
  <p:tag name="COMMONDATA" val="eyJoZGlkIjoiYzExZWVhZWEzNzExYWVhOTdkYmUxMDBiYWM0NWRiODIifQ=="/>
  <p:tag name="KSO_WPP_MARK_KEY" val="db96ca95-438a-485c-be64-bd6ef2979657"/>
</p:tagLst>
</file>

<file path=ppt/theme/theme1.xml><?xml version="1.0" encoding="utf-8"?>
<a:theme xmlns:a="http://schemas.openxmlformats.org/drawingml/2006/main" name="第一PPT，www.1ppt.com">
  <a:themeElements>
    <a:clrScheme name="自定义 237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1A557E"/>
      </a:accent1>
      <a:accent2>
        <a:srgbClr val="EB9B9D"/>
      </a:accent2>
      <a:accent3>
        <a:srgbClr val="1A557E"/>
      </a:accent3>
      <a:accent4>
        <a:srgbClr val="EB9B9D"/>
      </a:accent4>
      <a:accent5>
        <a:srgbClr val="1A557E"/>
      </a:accent5>
      <a:accent6>
        <a:srgbClr val="EB9B9D"/>
      </a:accent6>
      <a:hlink>
        <a:srgbClr val="1A557E"/>
      </a:hlink>
      <a:folHlink>
        <a:srgbClr val="EB9B9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817</Words>
  <Application>WPS 演示</Application>
  <PresentationFormat>全屏显示(16:9)</PresentationFormat>
  <Paragraphs>99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宋体</vt:lpstr>
      <vt:lpstr>Wingdings</vt:lpstr>
      <vt:lpstr>微软雅黑</vt:lpstr>
      <vt:lpstr>Wingdings</vt:lpstr>
      <vt:lpstr>Calibri</vt:lpstr>
      <vt:lpstr>Arial Unicode MS</vt:lpstr>
      <vt:lpstr>第一PPT，www.1ppt.com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小清新教育说课ppt模板</dc:title>
  <dc:creator>user</dc:creator>
  <cp:keywords>1</cp:keywords>
  <cp:lastModifiedBy>高柱</cp:lastModifiedBy>
  <cp:revision>1045</cp:revision>
  <dcterms:created xsi:type="dcterms:W3CDTF">2015-12-11T17:46:00Z</dcterms:created>
  <dcterms:modified xsi:type="dcterms:W3CDTF">2022-08-20T09:44:07Z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428FF73615FD48889368D2A6DD38C208</vt:lpwstr>
  </property>
  <property fmtid="{D5CDD505-2E9C-101B-9397-08002B2CF9AE}" pid="3" name="KSOProductBuildVer">
    <vt:lpwstr>2052-11.1.0.12302</vt:lpwstr>
  </property>
</Properties>
</file>