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500" r:id="rId3"/>
    <p:sldId id="524" r:id="rId4"/>
    <p:sldId id="521" r:id="rId5"/>
    <p:sldId id="516" r:id="rId6"/>
    <p:sldId id="518" r:id="rId7"/>
  </p:sldIdLst>
  <p:sldSz cx="9144000" cy="5143500" type="screen16x9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ydia" initials="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5388"/>
    <a:srgbClr val="FFA372"/>
    <a:srgbClr val="4F89AE"/>
    <a:srgbClr val="4DA19C"/>
    <a:srgbClr val="ED6764"/>
    <a:srgbClr val="44668B"/>
    <a:srgbClr val="BB7F82"/>
    <a:srgbClr val="6F7582"/>
    <a:srgbClr val="056682"/>
    <a:srgbClr val="F391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60" autoAdjust="0"/>
    <p:restoredTop sz="94660" autoAdjust="0"/>
  </p:normalViewPr>
  <p:slideViewPr>
    <p:cSldViewPr>
      <p:cViewPr varScale="1">
        <p:scale>
          <a:sx n="152" d="100"/>
          <a:sy n="152" d="100"/>
        </p:scale>
        <p:origin x="660" y="126"/>
      </p:cViewPr>
      <p:guideLst>
        <p:guide orient="horz" pos="1550"/>
        <p:guide pos="28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10" y="-90"/>
      </p:cViewPr>
      <p:guideLst>
        <p:guide orient="horz" pos="2880"/>
        <p:guide pos="2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3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3A075-29DF-4CAE-8BA7-CDA0ED456C8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924EE-29F1-4E68-A53A-86CBCBDF827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B73EA-EE91-4E33-A9C1-8BF5DD7139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12" name="矩形 1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7F8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 spd="slow" advTm="0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79070" y="195580"/>
            <a:ext cx="1800493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上一周工作内容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39552" y="564864"/>
            <a:ext cx="3746500" cy="44538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程序：</a:t>
            </a:r>
            <a:endParaRPr lang="en-US" altLang="zh-CN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完成进化场客户端、服务器联调</a:t>
            </a:r>
            <a:endParaRPr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完成关卡编辑器剩余功能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完成探索地图的关卡读取、怪物生成、角色移动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战斗数据结构修改、战斗中的玩家编队、怪物编队配置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月神石</a:t>
            </a: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、时代、兵营升级</a:t>
            </a:r>
            <a:r>
              <a:rPr lang="en-US" altLang="zh-CN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UI</a:t>
            </a: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界面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图鉴界面完成</a:t>
            </a:r>
            <a:r>
              <a:rPr lang="en-US" altLang="zh-CN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70%</a:t>
            </a:r>
            <a:endParaRPr lang="en-US" altLang="zh-CN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完成合成角色的引擎接入游戏，客户端、服务器联调</a:t>
            </a:r>
            <a:endParaRPr lang="en-US" altLang="zh-CN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策划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新手流程文档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美术场景资源需求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配置策划表、美术资源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美术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海洋动物原画设计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陆上动物模型制作（已完成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8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个，龟下周二完成）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完成进化场景、探索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场景、战斗场景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编辑器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动物大小尺寸控制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优化游戏加载接口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游戏加载、显示联调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004048" y="195580"/>
            <a:ext cx="1569660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b="1" dirty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本</a:t>
            </a:r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周工作内容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500245" y="555625"/>
            <a:ext cx="3952240" cy="4246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程序：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进化场细节优化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探索事件系统功能开发（宝箱、捕获、机关、友军等）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探索过程细节优化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战斗属性计算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海洋时代功能开发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完成图鉴系统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游戏新手流程开发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策划</a:t>
            </a:r>
            <a:endParaRPr lang="en-US" altLang="zh-CN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探索关卡配置、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数值计算、配置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美术资源配置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美术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完成初等、高等海洋生物（共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9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只）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海洋（低、高）场景、探索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号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号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号场景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陆生动物动作制作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编辑器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动物拍照功能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图片建立唯一索引，上传服务器、及客户端缓存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场景、界面的图片加载、显示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827405" y="267335"/>
            <a:ext cx="22402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本版本工作进展情况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619885" y="915670"/>
            <a:ext cx="6406515" cy="32073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关卡事件未完成（剩余工作量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2.5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天）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战斗属性计算（剩余工作量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天）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海洋时代</a:t>
            </a: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（剩余工作量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天）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界面工作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配合策划的配置工作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各类细节优化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策划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各类美术资源配置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数值配置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美术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本周完成所有模型制作工作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本周完成所有场景工作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动作工作量较大、会持续到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16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号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085850" lvl="2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目前思路是游戏配置用统一替代模型，新制作的模型每完成一个，就交到动作，做完就加入到游戏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827405" y="267335"/>
            <a:ext cx="20116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本周主要联调工作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619687" y="915384"/>
            <a:ext cx="3746500" cy="154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策划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所有场景的游戏配置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陆生动物的游戏配置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关卡的配置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数值体系的配置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战斗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战斗效果的调优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827405" y="267335"/>
            <a:ext cx="20116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新版本功能时间表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4787583" y="771747"/>
          <a:ext cx="2524125" cy="3403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43890"/>
                <a:gridCol w="1081405"/>
                <a:gridCol w="643890"/>
              </a:tblGrid>
              <a:tr h="21272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模块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内容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工作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row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场景功能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海洋时代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调整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进化场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探索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2725">
                <a:tc row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小兵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材料怪捕获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材料怪属性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合成规则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兵营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row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建筑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月神石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雷达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调整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世界地图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调整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图鉴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战斗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战斗布阵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战斗过程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调整</a:t>
                      </a:r>
                      <a:endParaRPr lang="zh-CN" altLang="en-US" sz="1000"/>
                    </a:p>
                  </a:txBody>
                  <a:tcPr marL="12700" marR="12700" marT="12700" vert="horz" anchor="ctr" anchorCtr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2725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美术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外显存储与优化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新做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</a:tr>
              <a:tr h="21272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000"/>
                        <a:t>美术资源</a:t>
                      </a:r>
                      <a:endParaRPr lang="zh-CN" altLang="en-US" sz="10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000"/>
                    </a:p>
                  </a:txBody>
                  <a:tcPr marL="12700" marR="12700" marT="12700" vert="horz" anchor="ctr" anchorCtr="0"/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1043742" y="842994"/>
            <a:ext cx="3746500" cy="1303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时间</a:t>
            </a:r>
            <a:endParaRPr lang="en-US" altLang="zh-CN" sz="105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07.06 - 08.17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目标</a:t>
            </a:r>
            <a:endParaRPr lang="en-US" altLang="zh-CN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完成前期探索、合成游戏体验的修改</a:t>
            </a: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05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实现真实动物与合成兽的世界观包装</a:t>
            </a:r>
            <a:endParaRPr lang="zh-CN" altLang="en-US" sz="105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827405" y="267335"/>
            <a:ext cx="20116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新版本美术工作量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1691640" y="915670"/>
          <a:ext cx="5708650" cy="386651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42745"/>
                <a:gridCol w="1148080"/>
                <a:gridCol w="1148080"/>
                <a:gridCol w="1769745"/>
              </a:tblGrid>
              <a:tr h="332740">
                <a:tc grid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内容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 h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数量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工作内容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  <a:tr h="6051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陆生低等动物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/>
                        <a:t>9</a:t>
                      </a: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制作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  <a:tr h="332740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海洋生物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低等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/>
                        <a:t>5</a:t>
                      </a: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制作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  <a:tr h="332740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高等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/>
                        <a:t>5</a:t>
                      </a: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制作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  <a:tr h="332740">
                <a:tc row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场景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海洋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/>
                        <a:t>1</a:t>
                      </a: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调整风格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  <a:tr h="332740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家园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/>
                        <a:t>1</a:t>
                      </a: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调整布局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  <a:tr h="332740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战斗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/>
                        <a:t>1</a:t>
                      </a: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调整布局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  <a:tr h="38290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探索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/>
                        <a:t>1</a:t>
                      </a: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调整布局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  <a:tr h="398145">
                <a:tc vMerge="1">
                  <a:tcPr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进化场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/>
                        <a:t>1</a:t>
                      </a: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调整布局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  <a:tr h="4838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建筑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进化场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/>
                        <a:t>1</a:t>
                      </a:r>
                      <a:endParaRPr lang="en-US" altLang="en-US" sz="1800"/>
                    </a:p>
                  </a:txBody>
                  <a:tcPr marL="12700" marR="12700" marT="12700" vert="horz" anchor="ctr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sz="1800"/>
                        <a:t>调整布局</a:t>
                      </a:r>
                      <a:endParaRPr lang="zh-CN" altLang="en-US" sz="1800"/>
                    </a:p>
                  </a:txBody>
                  <a:tcPr marL="12700" marR="12700" marT="12700" vert="horz" anchor="ctr" anchorCtr="0"/>
                </a:tc>
              </a:tr>
            </a:tbl>
          </a:graphicData>
        </a:graphic>
      </p:graphicFrame>
    </p:spTree>
  </p:cSld>
  <p:clrMapOvr>
    <a:masterClrMapping/>
  </p:clrMapOvr>
  <p:transition spd="slow" advTm="0">
    <p:fade/>
  </p:transition>
</p:sld>
</file>

<file path=ppt/tags/tag1.xml><?xml version="1.0" encoding="utf-8"?>
<p:tagLst xmlns:p="http://schemas.openxmlformats.org/presentationml/2006/main">
  <p:tag name="KSO_WM_UNIT_TABLE_BEAUTIFY" val="smartTable{b491ecd4-43f9-48c9-9ad4-54ec136347a8}"/>
</p:tagLst>
</file>

<file path=ppt/tags/tag2.xml><?xml version="1.0" encoding="utf-8"?>
<p:tagLst xmlns:p="http://schemas.openxmlformats.org/presentationml/2006/main">
  <p:tag name="KSO_WM_UNIT_TABLE_BEAUTIFY" val="smartTable{c1fdcf2f-45de-4e0e-98b2-3fea696bf9c9}"/>
  <p:tag name="TABLE_ENDDRAG_ORIGIN_RECT" val="449*325"/>
  <p:tag name="TABLE_ENDDRAG_RECT" val="99*60*449*325"/>
</p:tagLst>
</file>

<file path=ppt/tags/tag3.xml><?xml version="1.0" encoding="utf-8"?>
<p:tagLst xmlns:p="http://schemas.openxmlformats.org/presentationml/2006/main">
  <p:tag name="ISPRING_PRESENTATION_TITLE" val="小清新教育说课ppt模板"/>
  <p:tag name="COMMONDATA" val="eyJoZGlkIjoiN2Q0YTJlZGZhOWU2NzJlOWQyN2Q3NTQ0NzhhMWI3NmIifQ=="/>
  <p:tag name="KSO_WPP_MARK_KEY" val="db96ca95-438a-485c-be64-bd6ef2979657"/>
</p:tagLst>
</file>

<file path=ppt/theme/theme1.xml><?xml version="1.0" encoding="utf-8"?>
<a:theme xmlns:a="http://schemas.openxmlformats.org/drawingml/2006/main" name="第一PPT，www.1ppt.com">
  <a:themeElements>
    <a:clrScheme name="自定义 237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1A557E"/>
      </a:accent1>
      <a:accent2>
        <a:srgbClr val="EB9B9D"/>
      </a:accent2>
      <a:accent3>
        <a:srgbClr val="1A557E"/>
      </a:accent3>
      <a:accent4>
        <a:srgbClr val="EB9B9D"/>
      </a:accent4>
      <a:accent5>
        <a:srgbClr val="1A557E"/>
      </a:accent5>
      <a:accent6>
        <a:srgbClr val="EB9B9D"/>
      </a:accent6>
      <a:hlink>
        <a:srgbClr val="1A557E"/>
      </a:hlink>
      <a:folHlink>
        <a:srgbClr val="EB9B9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200" dirty="0" smtClean="0">
            <a:solidFill>
              <a:schemeClr val="tx1">
                <a:lumMod val="75000"/>
                <a:lumOff val="25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924</Words>
  <Application>WPS 演示</Application>
  <PresentationFormat>全屏显示(16:9)</PresentationFormat>
  <Paragraphs>257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微软雅黑</vt:lpstr>
      <vt:lpstr>Wingdings</vt:lpstr>
      <vt:lpstr>Calibri</vt:lpstr>
      <vt:lpstr>Arial Unicode MS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小清新教育说课ppt模板</dc:title>
  <dc:creator>user</dc:creator>
  <cp:keywords>1</cp:keywords>
  <cp:lastModifiedBy>高柱</cp:lastModifiedBy>
  <cp:revision>949</cp:revision>
  <dcterms:created xsi:type="dcterms:W3CDTF">2015-12-11T17:46:00Z</dcterms:created>
  <dcterms:modified xsi:type="dcterms:W3CDTF">2022-07-29T13:09:42Z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428FF73615FD48889368D2A6DD38C208</vt:lpwstr>
  </property>
  <property fmtid="{D5CDD505-2E9C-101B-9397-08002B2CF9AE}" pid="3" name="KSOProductBuildVer">
    <vt:lpwstr>2052-11.1.0.11875</vt:lpwstr>
  </property>
</Properties>
</file>