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500" r:id="rId3"/>
    <p:sldId id="516" r:id="rId4"/>
    <p:sldId id="518" r:id="rId5"/>
    <p:sldId id="519" r:id="rId6"/>
    <p:sldId id="520" r:id="rId7"/>
  </p:sldIdLst>
  <p:sldSz cx="9144000" cy="5143500" type="screen16x9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dia" initials="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5388"/>
    <a:srgbClr val="FFA372"/>
    <a:srgbClr val="4F89AE"/>
    <a:srgbClr val="4DA19C"/>
    <a:srgbClr val="ED6764"/>
    <a:srgbClr val="44668B"/>
    <a:srgbClr val="BB7F82"/>
    <a:srgbClr val="6F7582"/>
    <a:srgbClr val="056682"/>
    <a:srgbClr val="F39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60" autoAdjust="0"/>
    <p:restoredTop sz="94660" autoAdjust="0"/>
  </p:normalViewPr>
  <p:slideViewPr>
    <p:cSldViewPr>
      <p:cViewPr varScale="1">
        <p:scale>
          <a:sx n="152" d="100"/>
          <a:sy n="152" d="100"/>
        </p:scale>
        <p:origin x="660" y="126"/>
      </p:cViewPr>
      <p:guideLst>
        <p:guide orient="horz" pos="157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1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19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3A075-29DF-4CAE-8BA7-CDA0ED456C8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924EE-29F1-4E68-A53A-86CBCBDF827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B73EA-EE91-4E33-A9C1-8BF5DD7139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12" name="矩形 1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7F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slow" advTm="0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1.xml"/><Relationship Id="rId8" Type="http://schemas.openxmlformats.org/officeDocument/2006/relationships/tags" Target="../tags/tag10.xml"/><Relationship Id="rId7" Type="http://schemas.openxmlformats.org/officeDocument/2006/relationships/tags" Target="../tags/tag9.xml"/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3" Type="http://schemas.openxmlformats.org/officeDocument/2006/relationships/tags" Target="../tags/tag5.xml"/><Relationship Id="rId20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9" Type="http://schemas.openxmlformats.org/officeDocument/2006/relationships/image" Target="../media/image4.jpeg"/><Relationship Id="rId18" Type="http://schemas.openxmlformats.org/officeDocument/2006/relationships/image" Target="../media/image3.jpeg"/><Relationship Id="rId17" Type="http://schemas.openxmlformats.org/officeDocument/2006/relationships/image" Target="../media/image2.jpeg"/><Relationship Id="rId16" Type="http://schemas.openxmlformats.org/officeDocument/2006/relationships/tags" Target="../tags/tag18.xml"/><Relationship Id="rId15" Type="http://schemas.openxmlformats.org/officeDocument/2006/relationships/tags" Target="../tags/tag17.xml"/><Relationship Id="rId14" Type="http://schemas.openxmlformats.org/officeDocument/2006/relationships/tags" Target="../tags/tag16.xml"/><Relationship Id="rId13" Type="http://schemas.openxmlformats.org/officeDocument/2006/relationships/tags" Target="../tags/tag15.xml"/><Relationship Id="rId12" Type="http://schemas.openxmlformats.org/officeDocument/2006/relationships/tags" Target="../tags/tag14.xml"/><Relationship Id="rId11" Type="http://schemas.openxmlformats.org/officeDocument/2006/relationships/tags" Target="../tags/tag13.xml"/><Relationship Id="rId10" Type="http://schemas.openxmlformats.org/officeDocument/2006/relationships/tags" Target="../tags/tag1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79070" y="195580"/>
            <a:ext cx="1800493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上一周工作内容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39552" y="538194"/>
            <a:ext cx="3746500" cy="4453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程序：</a:t>
            </a:r>
            <a:endParaRPr lang="en-US" altLang="zh-CN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完成进化场功能架构，完成服务端进化场内怪物新增、合成、删除基础功能</a:t>
            </a:r>
            <a:endParaRPr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完成探索功能架构中的（怪物配置、场景配置等）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材料怪基础合成规则和数据结构制定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完成战斗流程修改、完成部分战斗数据结构修改 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月神石功能的开发</a:t>
            </a:r>
            <a:endParaRPr lang="en-US" altLang="zh-CN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策划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家园策划文档</a:t>
            </a:r>
            <a:endParaRPr lang="en-US" altLang="zh-CN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图鉴策划文档</a:t>
            </a:r>
            <a:endParaRPr lang="zh-CN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探索玩法策划文档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美术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上陆初等动物原画设计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狮子、霸王龙、蜜蜂模型制作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编辑器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美术易用性开发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endParaRPr 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004048" y="195580"/>
            <a:ext cx="1569660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b="1" dirty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本</a:t>
            </a:r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周工作内容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500245" y="538480"/>
            <a:ext cx="3952240" cy="4453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程序：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开发进化场客户端部分的基础功能（新增、移动、合成、删除、祭坛等）</a:t>
            </a:r>
            <a:endParaRPr lang="zh-CN" altLang="en-US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完善探索功能架构剩余部分（事件配置、机关配置、友军配置等）</a:t>
            </a:r>
            <a:endParaRPr lang="zh-CN" altLang="en-US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开发探索关卡编辑器</a:t>
            </a:r>
            <a:endParaRPr lang="zh-CN" altLang="en-US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战斗数据结构修改、开发战斗中的士兵生成</a:t>
            </a:r>
            <a:endParaRPr lang="zh-CN" altLang="en-US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策划</a:t>
            </a:r>
            <a:endParaRPr lang="en-US" altLang="zh-CN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美术场景资源需求</a:t>
            </a:r>
            <a:endParaRPr lang="zh-CN" altLang="en-US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新手流程文档</a:t>
            </a:r>
            <a:endParaRPr lang="zh-CN" altLang="en-US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配置策划表、美术资源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美术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海洋动物原画设计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上陆初等动物模型制作（娃娃鱼、蜗牛、虾、蛙等）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UI</a:t>
            </a: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铺量</a:t>
            </a: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（</a:t>
            </a:r>
            <a:r>
              <a:rPr lang="zh-CN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月神石、进化场</a:t>
            </a: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）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编辑器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部件表、合成规则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动物大小尺寸控制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827405" y="267335"/>
            <a:ext cx="20116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新版本功能时间表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4787583" y="771747"/>
          <a:ext cx="2524125" cy="3403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43890"/>
                <a:gridCol w="1081405"/>
                <a:gridCol w="643890"/>
              </a:tblGrid>
              <a:tr h="2127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模块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内容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工作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场景功能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海洋时代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调整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进化场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探索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row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小兵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材料怪捕获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材料怪属性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合成规则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兵营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row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建筑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月神石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雷达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调整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世界地图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调整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图鉴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战斗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战斗布阵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战斗过程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调整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美术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外显存储与优化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美术资源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/>
                    </a:p>
                  </a:txBody>
                  <a:tcPr marL="12700" marR="12700" marT="12700" vert="horz" anchor="ctr" anchorCtr="0"/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1043742" y="842994"/>
            <a:ext cx="3746500" cy="1303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时间</a:t>
            </a:r>
            <a:endParaRPr lang="en-US" altLang="zh-CN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07.06 - 08.17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目标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完成前期探索、合成游戏体验的修改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实现真实动物与合成兽的世界观包装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827405" y="267335"/>
            <a:ext cx="20116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新版本美术工作量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1691640" y="915670"/>
          <a:ext cx="5708650" cy="386651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42745"/>
                <a:gridCol w="1148080"/>
                <a:gridCol w="1148080"/>
                <a:gridCol w="1769745"/>
              </a:tblGrid>
              <a:tr h="332740">
                <a:tc grid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内容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 h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数量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工作内容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6051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陆生低等动物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9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制作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332740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海洋生物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低等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5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制作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332740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高等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5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制作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332740">
                <a:tc row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场景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海洋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1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调整风格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332740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家园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1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调整布局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332740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战斗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1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调整布局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38290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探索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1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调整布局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39814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进化场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1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调整布局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4838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建筑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进化场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1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调整布局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</a:tbl>
          </a:graphicData>
        </a:graphic>
      </p:graphicFrame>
    </p:spTree>
  </p:cSld>
  <p:clrMapOvr>
    <a:masterClrMapping/>
  </p:clrMapOvr>
  <p:transition spd="slow" advTm="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827405" y="267335"/>
            <a:ext cx="15544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合成规则梳理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3574415" y="771525"/>
            <a:ext cx="1937385" cy="64833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主体（头）</a:t>
            </a:r>
            <a:endParaRPr lang="zh-CN" altLang="en-US"/>
          </a:p>
        </p:txBody>
      </p:sp>
      <p:sp>
        <p:nvSpPr>
          <p:cNvPr id="4" name="圆角矩形 3"/>
          <p:cNvSpPr/>
          <p:nvPr/>
        </p:nvSpPr>
        <p:spPr>
          <a:xfrm>
            <a:off x="3574415" y="1884045"/>
            <a:ext cx="1958975" cy="64833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/>
              <a:t>次主体（腿</a:t>
            </a:r>
            <a:r>
              <a:rPr lang="en-US" altLang="zh-CN"/>
              <a:t>/</a:t>
            </a:r>
            <a:r>
              <a:rPr lang="zh-CN" altLang="en-US"/>
              <a:t>翅膀）</a:t>
            </a:r>
            <a:endParaRPr lang="zh-CN" altLang="en-US"/>
          </a:p>
        </p:txBody>
      </p:sp>
      <p:sp>
        <p:nvSpPr>
          <p:cNvPr id="5" name="圆角矩形 4"/>
          <p:cNvSpPr/>
          <p:nvPr/>
        </p:nvSpPr>
        <p:spPr>
          <a:xfrm>
            <a:off x="3563620" y="3004185"/>
            <a:ext cx="1958975" cy="64833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/>
              <a:t>次主体（纹理）</a:t>
            </a:r>
            <a:endParaRPr lang="zh-CN"/>
          </a:p>
        </p:txBody>
      </p:sp>
      <p:sp>
        <p:nvSpPr>
          <p:cNvPr id="6" name="圆角矩形 5"/>
          <p:cNvSpPr/>
          <p:nvPr/>
        </p:nvSpPr>
        <p:spPr>
          <a:xfrm>
            <a:off x="3563620" y="4011930"/>
            <a:ext cx="1958975" cy="648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/>
              <a:t>各类部件（身体、刺、尾、牙、须）</a:t>
            </a:r>
            <a:endParaRPr lang="zh-CN"/>
          </a:p>
        </p:txBody>
      </p:sp>
      <p:sp>
        <p:nvSpPr>
          <p:cNvPr id="7" name="右大括号 6"/>
          <p:cNvSpPr/>
          <p:nvPr/>
        </p:nvSpPr>
        <p:spPr>
          <a:xfrm>
            <a:off x="5723890" y="1059815"/>
            <a:ext cx="720090" cy="22320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6804025" y="1779270"/>
            <a:ext cx="1584325" cy="79248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新动物物种</a:t>
            </a:r>
            <a:endParaRPr lang="zh-CN" altLang="en-US"/>
          </a:p>
        </p:txBody>
      </p:sp>
      <p:cxnSp>
        <p:nvCxnSpPr>
          <p:cNvPr id="9" name="肘形连接符 8"/>
          <p:cNvCxnSpPr>
            <a:stCxn id="6" idx="3"/>
            <a:endCxn id="8" idx="2"/>
          </p:cNvCxnSpPr>
          <p:nvPr/>
        </p:nvCxnSpPr>
        <p:spPr>
          <a:xfrm flipV="1">
            <a:off x="5522595" y="2571750"/>
            <a:ext cx="2073910" cy="176466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>
            <a:stCxn id="4" idx="1"/>
          </p:cNvCxnSpPr>
          <p:nvPr/>
        </p:nvCxnSpPr>
        <p:spPr>
          <a:xfrm flipH="1">
            <a:off x="2339340" y="2208530"/>
            <a:ext cx="1235075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圆角矩形 10"/>
          <p:cNvSpPr/>
          <p:nvPr/>
        </p:nvSpPr>
        <p:spPr>
          <a:xfrm>
            <a:off x="683260" y="1851660"/>
            <a:ext cx="1656080" cy="7200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决定兵种</a:t>
            </a:r>
            <a:endParaRPr lang="zh-CN" altLang="en-US"/>
          </a:p>
        </p:txBody>
      </p:sp>
    </p:spTree>
  </p:cSld>
  <p:clrMapOvr>
    <a:masterClrMapping/>
  </p:clrMapOvr>
  <p:transition spd="slow" advTm="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9" name="直接连接符 8"/>
          <p:cNvCxnSpPr/>
          <p:nvPr>
            <p:custDataLst>
              <p:tags r:id="rId1"/>
            </p:custDataLst>
          </p:nvPr>
        </p:nvCxnSpPr>
        <p:spPr>
          <a:xfrm>
            <a:off x="1376045" y="2075498"/>
            <a:ext cx="1400175" cy="0"/>
          </a:xfrm>
          <a:prstGeom prst="line">
            <a:avLst/>
          </a:prstGeom>
          <a:noFill/>
          <a:ln w="6350" cap="flat" cmpd="sng" algn="ctr">
            <a:solidFill>
              <a:srgbClr val="52C2A5"/>
            </a:solidFill>
            <a:prstDash val="solid"/>
            <a:miter lim="800000"/>
          </a:ln>
          <a:effectLst/>
        </p:spPr>
      </p:cxnSp>
      <p:cxnSp>
        <p:nvCxnSpPr>
          <p:cNvPr id="10" name="直接连接符 9"/>
          <p:cNvCxnSpPr/>
          <p:nvPr>
            <p:custDataLst>
              <p:tags r:id="rId2"/>
            </p:custDataLst>
          </p:nvPr>
        </p:nvCxnSpPr>
        <p:spPr>
          <a:xfrm>
            <a:off x="1311751" y="2163128"/>
            <a:ext cx="1878806" cy="0"/>
          </a:xfrm>
          <a:prstGeom prst="line">
            <a:avLst/>
          </a:prstGeom>
          <a:noFill/>
          <a:ln w="6350" cap="flat" cmpd="sng" algn="ctr">
            <a:solidFill>
              <a:srgbClr val="52C2A5"/>
            </a:solidFill>
            <a:prstDash val="solid"/>
            <a:miter lim="800000"/>
            <a:tailEnd type="oval"/>
          </a:ln>
          <a:effectLst/>
        </p:spPr>
      </p:cxnSp>
      <p:sp>
        <p:nvSpPr>
          <p:cNvPr id="7" name="任意多边形 6"/>
          <p:cNvSpPr/>
          <p:nvPr>
            <p:custDataLst>
              <p:tags r:id="rId3"/>
            </p:custDataLst>
          </p:nvPr>
        </p:nvSpPr>
        <p:spPr>
          <a:xfrm>
            <a:off x="1311751" y="861060"/>
            <a:ext cx="1985963" cy="1309211"/>
          </a:xfrm>
          <a:custGeom>
            <a:avLst/>
            <a:gdLst>
              <a:gd name="connsiteX0" fmla="*/ 1 w 2647951"/>
              <a:gd name="connsiteY0" fmla="*/ 0 h 1743075"/>
              <a:gd name="connsiteX1" fmla="*/ 2647951 w 2647951"/>
              <a:gd name="connsiteY1" fmla="*/ 0 h 1743075"/>
              <a:gd name="connsiteX2" fmla="*/ 2647951 w 2647951"/>
              <a:gd name="connsiteY2" fmla="*/ 1266825 h 1743075"/>
              <a:gd name="connsiteX3" fmla="*/ 297057 w 2647951"/>
              <a:gd name="connsiteY3" fmla="*/ 1266825 h 1743075"/>
              <a:gd name="connsiteX4" fmla="*/ 233437 w 2647951"/>
              <a:gd name="connsiteY4" fmla="*/ 1329240 h 1743075"/>
              <a:gd name="connsiteX5" fmla="*/ 0 w 2647951"/>
              <a:gd name="connsiteY5" fmla="*/ 1743075 h 1743075"/>
              <a:gd name="connsiteX6" fmla="*/ 0 w 2647951"/>
              <a:gd name="connsiteY6" fmla="*/ 1114425 h 1743075"/>
              <a:gd name="connsiteX7" fmla="*/ 1 w 2647951"/>
              <a:gd name="connsiteY7" fmla="*/ 1114425 h 1743075"/>
              <a:gd name="connsiteX0-1" fmla="*/ 1 w 2647951"/>
              <a:gd name="connsiteY0-2" fmla="*/ 0 h 1743075"/>
              <a:gd name="connsiteX1-3" fmla="*/ 2647951 w 2647951"/>
              <a:gd name="connsiteY1-4" fmla="*/ 0 h 1743075"/>
              <a:gd name="connsiteX2-5" fmla="*/ 2647951 w 2647951"/>
              <a:gd name="connsiteY2-6" fmla="*/ 1266825 h 1743075"/>
              <a:gd name="connsiteX3-7" fmla="*/ 297057 w 2647951"/>
              <a:gd name="connsiteY3-8" fmla="*/ 1266825 h 1743075"/>
              <a:gd name="connsiteX4-9" fmla="*/ 233437 w 2647951"/>
              <a:gd name="connsiteY4-10" fmla="*/ 1329240 h 1743075"/>
              <a:gd name="connsiteX5-11" fmla="*/ 0 w 2647951"/>
              <a:gd name="connsiteY5-12" fmla="*/ 1743075 h 1743075"/>
              <a:gd name="connsiteX6-13" fmla="*/ 0 w 2647951"/>
              <a:gd name="connsiteY6-14" fmla="*/ 1114425 h 1743075"/>
              <a:gd name="connsiteX7-15" fmla="*/ 1 w 2647951"/>
              <a:gd name="connsiteY7-16" fmla="*/ 1114425 h 1743075"/>
              <a:gd name="connsiteX8" fmla="*/ 1 w 2647951"/>
              <a:gd name="connsiteY8" fmla="*/ 0 h 1743075"/>
              <a:gd name="connsiteX0-17" fmla="*/ 1 w 2647951"/>
              <a:gd name="connsiteY0-18" fmla="*/ 0 h 1743075"/>
              <a:gd name="connsiteX1-19" fmla="*/ 2647951 w 2647951"/>
              <a:gd name="connsiteY1-20" fmla="*/ 0 h 1743075"/>
              <a:gd name="connsiteX2-21" fmla="*/ 2647951 w 2647951"/>
              <a:gd name="connsiteY2-22" fmla="*/ 1266825 h 1743075"/>
              <a:gd name="connsiteX3-23" fmla="*/ 516132 w 2647951"/>
              <a:gd name="connsiteY3-24" fmla="*/ 1323975 h 1743075"/>
              <a:gd name="connsiteX4-25" fmla="*/ 233437 w 2647951"/>
              <a:gd name="connsiteY4-26" fmla="*/ 1329240 h 1743075"/>
              <a:gd name="connsiteX5-27" fmla="*/ 0 w 2647951"/>
              <a:gd name="connsiteY5-28" fmla="*/ 1743075 h 1743075"/>
              <a:gd name="connsiteX6-29" fmla="*/ 0 w 2647951"/>
              <a:gd name="connsiteY6-30" fmla="*/ 1114425 h 1743075"/>
              <a:gd name="connsiteX7-31" fmla="*/ 1 w 2647951"/>
              <a:gd name="connsiteY7-32" fmla="*/ 1114425 h 1743075"/>
              <a:gd name="connsiteX8-33" fmla="*/ 1 w 2647951"/>
              <a:gd name="connsiteY8-34" fmla="*/ 0 h 1743075"/>
              <a:gd name="connsiteX0-35" fmla="*/ 1 w 2647951"/>
              <a:gd name="connsiteY0-36" fmla="*/ 0 h 1743075"/>
              <a:gd name="connsiteX1-37" fmla="*/ 2647951 w 2647951"/>
              <a:gd name="connsiteY1-38" fmla="*/ 0 h 1743075"/>
              <a:gd name="connsiteX2-39" fmla="*/ 2647951 w 2647951"/>
              <a:gd name="connsiteY2-40" fmla="*/ 1266825 h 1743075"/>
              <a:gd name="connsiteX3-41" fmla="*/ 516132 w 2647951"/>
              <a:gd name="connsiteY3-42" fmla="*/ 1323975 h 1743075"/>
              <a:gd name="connsiteX4-43" fmla="*/ 233437 w 2647951"/>
              <a:gd name="connsiteY4-44" fmla="*/ 1329240 h 1743075"/>
              <a:gd name="connsiteX5-45" fmla="*/ 0 w 2647951"/>
              <a:gd name="connsiteY5-46" fmla="*/ 1743075 h 1743075"/>
              <a:gd name="connsiteX6-47" fmla="*/ 0 w 2647951"/>
              <a:gd name="connsiteY6-48" fmla="*/ 1114425 h 1743075"/>
              <a:gd name="connsiteX7-49" fmla="*/ 1 w 2647951"/>
              <a:gd name="connsiteY7-50" fmla="*/ 1114425 h 1743075"/>
              <a:gd name="connsiteX8-51" fmla="*/ 1 w 2647951"/>
              <a:gd name="connsiteY8-52" fmla="*/ 0 h 1743075"/>
              <a:gd name="connsiteX0-53" fmla="*/ 1 w 2647951"/>
              <a:gd name="connsiteY0-54" fmla="*/ 0 h 1745366"/>
              <a:gd name="connsiteX1-55" fmla="*/ 2647951 w 2647951"/>
              <a:gd name="connsiteY1-56" fmla="*/ 0 h 1745366"/>
              <a:gd name="connsiteX2-57" fmla="*/ 2647951 w 2647951"/>
              <a:gd name="connsiteY2-58" fmla="*/ 1266825 h 1745366"/>
              <a:gd name="connsiteX3-59" fmla="*/ 516132 w 2647951"/>
              <a:gd name="connsiteY3-60" fmla="*/ 1323975 h 1745366"/>
              <a:gd name="connsiteX4-61" fmla="*/ 0 w 2647951"/>
              <a:gd name="connsiteY4-62" fmla="*/ 1743075 h 1745366"/>
              <a:gd name="connsiteX5-63" fmla="*/ 0 w 2647951"/>
              <a:gd name="connsiteY5-64" fmla="*/ 1114425 h 1745366"/>
              <a:gd name="connsiteX6-65" fmla="*/ 1 w 2647951"/>
              <a:gd name="connsiteY6-66" fmla="*/ 1114425 h 1745366"/>
              <a:gd name="connsiteX7-67" fmla="*/ 1 w 2647951"/>
              <a:gd name="connsiteY7-68" fmla="*/ 0 h 1745366"/>
              <a:gd name="connsiteX0-69" fmla="*/ 1 w 2647951"/>
              <a:gd name="connsiteY0-70" fmla="*/ 0 h 1745305"/>
              <a:gd name="connsiteX1-71" fmla="*/ 2647951 w 2647951"/>
              <a:gd name="connsiteY1-72" fmla="*/ 0 h 1745305"/>
              <a:gd name="connsiteX2-73" fmla="*/ 2638426 w 2647951"/>
              <a:gd name="connsiteY2-74" fmla="*/ 1333500 h 1745305"/>
              <a:gd name="connsiteX3-75" fmla="*/ 516132 w 2647951"/>
              <a:gd name="connsiteY3-76" fmla="*/ 1323975 h 1745305"/>
              <a:gd name="connsiteX4-77" fmla="*/ 0 w 2647951"/>
              <a:gd name="connsiteY4-78" fmla="*/ 1743075 h 1745305"/>
              <a:gd name="connsiteX5-79" fmla="*/ 0 w 2647951"/>
              <a:gd name="connsiteY5-80" fmla="*/ 1114425 h 1745305"/>
              <a:gd name="connsiteX6-81" fmla="*/ 1 w 2647951"/>
              <a:gd name="connsiteY6-82" fmla="*/ 1114425 h 1745305"/>
              <a:gd name="connsiteX7-83" fmla="*/ 1 w 2647951"/>
              <a:gd name="connsiteY7-84" fmla="*/ 0 h 1745305"/>
            </a:gdLst>
            <a:ahLst/>
            <a:cxnLst>
              <a:cxn ang="0">
                <a:pos x="connsiteX0-69" y="connsiteY0-70"/>
              </a:cxn>
              <a:cxn ang="0">
                <a:pos x="connsiteX1-71" y="connsiteY1-72"/>
              </a:cxn>
              <a:cxn ang="0">
                <a:pos x="connsiteX2-73" y="connsiteY2-74"/>
              </a:cxn>
              <a:cxn ang="0">
                <a:pos x="connsiteX3-75" y="connsiteY3-76"/>
              </a:cxn>
              <a:cxn ang="0">
                <a:pos x="connsiteX4-77" y="connsiteY4-78"/>
              </a:cxn>
              <a:cxn ang="0">
                <a:pos x="connsiteX5-79" y="connsiteY5-80"/>
              </a:cxn>
              <a:cxn ang="0">
                <a:pos x="connsiteX6-81" y="connsiteY6-82"/>
              </a:cxn>
              <a:cxn ang="0">
                <a:pos x="connsiteX7-83" y="connsiteY7-84"/>
              </a:cxn>
            </a:cxnLst>
            <a:rect l="l" t="t" r="r" b="b"/>
            <a:pathLst>
              <a:path w="2647951" h="1745305">
                <a:moveTo>
                  <a:pt x="1" y="0"/>
                </a:moveTo>
                <a:lnTo>
                  <a:pt x="2647951" y="0"/>
                </a:lnTo>
                <a:lnTo>
                  <a:pt x="2638426" y="1333500"/>
                </a:lnTo>
                <a:cubicBezTo>
                  <a:pt x="2246610" y="1544638"/>
                  <a:pt x="955870" y="1255713"/>
                  <a:pt x="516132" y="1323975"/>
                </a:cubicBezTo>
                <a:cubicBezTo>
                  <a:pt x="76394" y="1392237"/>
                  <a:pt x="86022" y="1778000"/>
                  <a:pt x="0" y="1743075"/>
                </a:cubicBezTo>
                <a:lnTo>
                  <a:pt x="0" y="1114425"/>
                </a:lnTo>
                <a:lnTo>
                  <a:pt x="1" y="1114425"/>
                </a:lnTo>
                <a:lnTo>
                  <a:pt x="1" y="0"/>
                </a:lnTo>
                <a:close/>
              </a:path>
            </a:pathLst>
          </a:custGeom>
          <a:solidFill>
            <a:srgbClr val="70CFE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bIns="378000" rtlCol="0" anchor="ctr">
            <a:normAutofit/>
          </a:bodyPr>
          <a:p>
            <a:pPr algn="ctr" fontAlgn="auto">
              <a:lnSpc>
                <a:spcPct val="120000"/>
              </a:lnSpc>
            </a:pPr>
            <a:endParaRPr lang="zh-CN" altLang="en-US" sz="1350" dirty="0">
              <a:solidFill>
                <a:srgbClr val="FFFFFF"/>
              </a:solidFill>
            </a:endParaRPr>
          </a:p>
        </p:txBody>
      </p:sp>
      <p:sp>
        <p:nvSpPr>
          <p:cNvPr id="15" name="文本框 14"/>
          <p:cNvSpPr txBox="1"/>
          <p:nvPr>
            <p:custDataLst>
              <p:tags r:id="rId4"/>
            </p:custDataLst>
          </p:nvPr>
        </p:nvSpPr>
        <p:spPr>
          <a:xfrm>
            <a:off x="2804795" y="1886903"/>
            <a:ext cx="357188" cy="277178"/>
          </a:xfrm>
          <a:prstGeom prst="rect">
            <a:avLst/>
          </a:prstGeom>
          <a:noFill/>
        </p:spPr>
        <p:txBody>
          <a:bodyPr wrap="square" rtlCol="0" anchor="ctr">
            <a:normAutofit fontScale="92500" lnSpcReduction="20000"/>
          </a:bodyPr>
          <a:p>
            <a:pPr algn="ctr" fontAlgn="auto">
              <a:lnSpc>
                <a:spcPct val="120000"/>
              </a:lnSpc>
            </a:pPr>
            <a:r>
              <a:rPr lang="en-US" altLang="zh-CN" sz="1350" dirty="0"/>
              <a:t>A</a:t>
            </a:r>
            <a:endParaRPr lang="zh-CN" altLang="en-US" sz="1350" dirty="0"/>
          </a:p>
        </p:txBody>
      </p:sp>
      <p:sp>
        <p:nvSpPr>
          <p:cNvPr id="29" name="文本框 28"/>
          <p:cNvSpPr txBox="1"/>
          <p:nvPr>
            <p:custDataLst>
              <p:tags r:id="rId5"/>
            </p:custDataLst>
          </p:nvPr>
        </p:nvSpPr>
        <p:spPr>
          <a:xfrm>
            <a:off x="1311751" y="884217"/>
            <a:ext cx="1985963" cy="957739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p>
            <a:pPr algn="ctr" fontAlgn="auto">
              <a:lnSpc>
                <a:spcPct val="120000"/>
              </a:lnSpc>
            </a:pPr>
            <a:r>
              <a:rPr lang="zh-CN" altLang="en-US" sz="1050" spc="15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纹理对位替换</a:t>
            </a:r>
            <a:endParaRPr lang="zh-CN" altLang="en-US" sz="1050" spc="15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0" name="直接连接符 19"/>
          <p:cNvCxnSpPr/>
          <p:nvPr>
            <p:custDataLst>
              <p:tags r:id="rId6"/>
            </p:custDataLst>
          </p:nvPr>
        </p:nvCxnSpPr>
        <p:spPr>
          <a:xfrm>
            <a:off x="3876358" y="2075498"/>
            <a:ext cx="1400175" cy="0"/>
          </a:xfrm>
          <a:prstGeom prst="line">
            <a:avLst/>
          </a:prstGeom>
          <a:noFill/>
          <a:ln w="6350" cap="flat" cmpd="sng" algn="ctr">
            <a:solidFill>
              <a:srgbClr val="52C2A5"/>
            </a:solidFill>
            <a:prstDash val="solid"/>
            <a:miter lim="800000"/>
          </a:ln>
          <a:effectLst/>
        </p:spPr>
      </p:cxnSp>
      <p:cxnSp>
        <p:nvCxnSpPr>
          <p:cNvPr id="21" name="直接连接符 20"/>
          <p:cNvCxnSpPr/>
          <p:nvPr>
            <p:custDataLst>
              <p:tags r:id="rId7"/>
            </p:custDataLst>
          </p:nvPr>
        </p:nvCxnSpPr>
        <p:spPr>
          <a:xfrm>
            <a:off x="3812064" y="2163128"/>
            <a:ext cx="1878806" cy="0"/>
          </a:xfrm>
          <a:prstGeom prst="line">
            <a:avLst/>
          </a:prstGeom>
          <a:noFill/>
          <a:ln w="6350" cap="flat" cmpd="sng" algn="ctr">
            <a:solidFill>
              <a:srgbClr val="52C2A5"/>
            </a:solidFill>
            <a:prstDash val="solid"/>
            <a:miter lim="800000"/>
            <a:tailEnd type="oval"/>
          </a:ln>
          <a:effectLst/>
        </p:spPr>
      </p:cxnSp>
      <p:sp>
        <p:nvSpPr>
          <p:cNvPr id="22" name="任意多边形 21"/>
          <p:cNvSpPr/>
          <p:nvPr>
            <p:custDataLst>
              <p:tags r:id="rId8"/>
            </p:custDataLst>
          </p:nvPr>
        </p:nvSpPr>
        <p:spPr>
          <a:xfrm>
            <a:off x="3812064" y="861060"/>
            <a:ext cx="1985963" cy="1309211"/>
          </a:xfrm>
          <a:custGeom>
            <a:avLst/>
            <a:gdLst>
              <a:gd name="connsiteX0" fmla="*/ 1 w 2647951"/>
              <a:gd name="connsiteY0" fmla="*/ 0 h 1743075"/>
              <a:gd name="connsiteX1" fmla="*/ 2647951 w 2647951"/>
              <a:gd name="connsiteY1" fmla="*/ 0 h 1743075"/>
              <a:gd name="connsiteX2" fmla="*/ 2647951 w 2647951"/>
              <a:gd name="connsiteY2" fmla="*/ 1266825 h 1743075"/>
              <a:gd name="connsiteX3" fmla="*/ 297057 w 2647951"/>
              <a:gd name="connsiteY3" fmla="*/ 1266825 h 1743075"/>
              <a:gd name="connsiteX4" fmla="*/ 233437 w 2647951"/>
              <a:gd name="connsiteY4" fmla="*/ 1329240 h 1743075"/>
              <a:gd name="connsiteX5" fmla="*/ 0 w 2647951"/>
              <a:gd name="connsiteY5" fmla="*/ 1743075 h 1743075"/>
              <a:gd name="connsiteX6" fmla="*/ 0 w 2647951"/>
              <a:gd name="connsiteY6" fmla="*/ 1114425 h 1743075"/>
              <a:gd name="connsiteX7" fmla="*/ 1 w 2647951"/>
              <a:gd name="connsiteY7" fmla="*/ 1114425 h 1743075"/>
              <a:gd name="connsiteX0-1" fmla="*/ 1 w 2647951"/>
              <a:gd name="connsiteY0-2" fmla="*/ 0 h 1743075"/>
              <a:gd name="connsiteX1-3" fmla="*/ 2647951 w 2647951"/>
              <a:gd name="connsiteY1-4" fmla="*/ 0 h 1743075"/>
              <a:gd name="connsiteX2-5" fmla="*/ 2647951 w 2647951"/>
              <a:gd name="connsiteY2-6" fmla="*/ 1266825 h 1743075"/>
              <a:gd name="connsiteX3-7" fmla="*/ 297057 w 2647951"/>
              <a:gd name="connsiteY3-8" fmla="*/ 1266825 h 1743075"/>
              <a:gd name="connsiteX4-9" fmla="*/ 233437 w 2647951"/>
              <a:gd name="connsiteY4-10" fmla="*/ 1329240 h 1743075"/>
              <a:gd name="connsiteX5-11" fmla="*/ 0 w 2647951"/>
              <a:gd name="connsiteY5-12" fmla="*/ 1743075 h 1743075"/>
              <a:gd name="connsiteX6-13" fmla="*/ 0 w 2647951"/>
              <a:gd name="connsiteY6-14" fmla="*/ 1114425 h 1743075"/>
              <a:gd name="connsiteX7-15" fmla="*/ 1 w 2647951"/>
              <a:gd name="connsiteY7-16" fmla="*/ 1114425 h 1743075"/>
              <a:gd name="connsiteX8" fmla="*/ 1 w 2647951"/>
              <a:gd name="connsiteY8" fmla="*/ 0 h 1743075"/>
              <a:gd name="connsiteX0-17" fmla="*/ 1 w 2647951"/>
              <a:gd name="connsiteY0-18" fmla="*/ 0 h 1743075"/>
              <a:gd name="connsiteX1-19" fmla="*/ 2647951 w 2647951"/>
              <a:gd name="connsiteY1-20" fmla="*/ 0 h 1743075"/>
              <a:gd name="connsiteX2-21" fmla="*/ 2647951 w 2647951"/>
              <a:gd name="connsiteY2-22" fmla="*/ 1266825 h 1743075"/>
              <a:gd name="connsiteX3-23" fmla="*/ 516132 w 2647951"/>
              <a:gd name="connsiteY3-24" fmla="*/ 1323975 h 1743075"/>
              <a:gd name="connsiteX4-25" fmla="*/ 233437 w 2647951"/>
              <a:gd name="connsiteY4-26" fmla="*/ 1329240 h 1743075"/>
              <a:gd name="connsiteX5-27" fmla="*/ 0 w 2647951"/>
              <a:gd name="connsiteY5-28" fmla="*/ 1743075 h 1743075"/>
              <a:gd name="connsiteX6-29" fmla="*/ 0 w 2647951"/>
              <a:gd name="connsiteY6-30" fmla="*/ 1114425 h 1743075"/>
              <a:gd name="connsiteX7-31" fmla="*/ 1 w 2647951"/>
              <a:gd name="connsiteY7-32" fmla="*/ 1114425 h 1743075"/>
              <a:gd name="connsiteX8-33" fmla="*/ 1 w 2647951"/>
              <a:gd name="connsiteY8-34" fmla="*/ 0 h 1743075"/>
              <a:gd name="connsiteX0-35" fmla="*/ 1 w 2647951"/>
              <a:gd name="connsiteY0-36" fmla="*/ 0 h 1743075"/>
              <a:gd name="connsiteX1-37" fmla="*/ 2647951 w 2647951"/>
              <a:gd name="connsiteY1-38" fmla="*/ 0 h 1743075"/>
              <a:gd name="connsiteX2-39" fmla="*/ 2647951 w 2647951"/>
              <a:gd name="connsiteY2-40" fmla="*/ 1266825 h 1743075"/>
              <a:gd name="connsiteX3-41" fmla="*/ 516132 w 2647951"/>
              <a:gd name="connsiteY3-42" fmla="*/ 1323975 h 1743075"/>
              <a:gd name="connsiteX4-43" fmla="*/ 233437 w 2647951"/>
              <a:gd name="connsiteY4-44" fmla="*/ 1329240 h 1743075"/>
              <a:gd name="connsiteX5-45" fmla="*/ 0 w 2647951"/>
              <a:gd name="connsiteY5-46" fmla="*/ 1743075 h 1743075"/>
              <a:gd name="connsiteX6-47" fmla="*/ 0 w 2647951"/>
              <a:gd name="connsiteY6-48" fmla="*/ 1114425 h 1743075"/>
              <a:gd name="connsiteX7-49" fmla="*/ 1 w 2647951"/>
              <a:gd name="connsiteY7-50" fmla="*/ 1114425 h 1743075"/>
              <a:gd name="connsiteX8-51" fmla="*/ 1 w 2647951"/>
              <a:gd name="connsiteY8-52" fmla="*/ 0 h 1743075"/>
              <a:gd name="connsiteX0-53" fmla="*/ 1 w 2647951"/>
              <a:gd name="connsiteY0-54" fmla="*/ 0 h 1745366"/>
              <a:gd name="connsiteX1-55" fmla="*/ 2647951 w 2647951"/>
              <a:gd name="connsiteY1-56" fmla="*/ 0 h 1745366"/>
              <a:gd name="connsiteX2-57" fmla="*/ 2647951 w 2647951"/>
              <a:gd name="connsiteY2-58" fmla="*/ 1266825 h 1745366"/>
              <a:gd name="connsiteX3-59" fmla="*/ 516132 w 2647951"/>
              <a:gd name="connsiteY3-60" fmla="*/ 1323975 h 1745366"/>
              <a:gd name="connsiteX4-61" fmla="*/ 0 w 2647951"/>
              <a:gd name="connsiteY4-62" fmla="*/ 1743075 h 1745366"/>
              <a:gd name="connsiteX5-63" fmla="*/ 0 w 2647951"/>
              <a:gd name="connsiteY5-64" fmla="*/ 1114425 h 1745366"/>
              <a:gd name="connsiteX6-65" fmla="*/ 1 w 2647951"/>
              <a:gd name="connsiteY6-66" fmla="*/ 1114425 h 1745366"/>
              <a:gd name="connsiteX7-67" fmla="*/ 1 w 2647951"/>
              <a:gd name="connsiteY7-68" fmla="*/ 0 h 1745366"/>
              <a:gd name="connsiteX0-69" fmla="*/ 1 w 2647951"/>
              <a:gd name="connsiteY0-70" fmla="*/ 0 h 1745305"/>
              <a:gd name="connsiteX1-71" fmla="*/ 2647951 w 2647951"/>
              <a:gd name="connsiteY1-72" fmla="*/ 0 h 1745305"/>
              <a:gd name="connsiteX2-73" fmla="*/ 2638426 w 2647951"/>
              <a:gd name="connsiteY2-74" fmla="*/ 1333500 h 1745305"/>
              <a:gd name="connsiteX3-75" fmla="*/ 516132 w 2647951"/>
              <a:gd name="connsiteY3-76" fmla="*/ 1323975 h 1745305"/>
              <a:gd name="connsiteX4-77" fmla="*/ 0 w 2647951"/>
              <a:gd name="connsiteY4-78" fmla="*/ 1743075 h 1745305"/>
              <a:gd name="connsiteX5-79" fmla="*/ 0 w 2647951"/>
              <a:gd name="connsiteY5-80" fmla="*/ 1114425 h 1745305"/>
              <a:gd name="connsiteX6-81" fmla="*/ 1 w 2647951"/>
              <a:gd name="connsiteY6-82" fmla="*/ 1114425 h 1745305"/>
              <a:gd name="connsiteX7-83" fmla="*/ 1 w 2647951"/>
              <a:gd name="connsiteY7-84" fmla="*/ 0 h 1745305"/>
            </a:gdLst>
            <a:ahLst/>
            <a:cxnLst>
              <a:cxn ang="0">
                <a:pos x="connsiteX0-69" y="connsiteY0-70"/>
              </a:cxn>
              <a:cxn ang="0">
                <a:pos x="connsiteX1-71" y="connsiteY1-72"/>
              </a:cxn>
              <a:cxn ang="0">
                <a:pos x="connsiteX2-73" y="connsiteY2-74"/>
              </a:cxn>
              <a:cxn ang="0">
                <a:pos x="connsiteX3-75" y="connsiteY3-76"/>
              </a:cxn>
              <a:cxn ang="0">
                <a:pos x="connsiteX4-77" y="connsiteY4-78"/>
              </a:cxn>
              <a:cxn ang="0">
                <a:pos x="connsiteX5-79" y="connsiteY5-80"/>
              </a:cxn>
              <a:cxn ang="0">
                <a:pos x="connsiteX6-81" y="connsiteY6-82"/>
              </a:cxn>
              <a:cxn ang="0">
                <a:pos x="connsiteX7-83" y="connsiteY7-84"/>
              </a:cxn>
            </a:cxnLst>
            <a:rect l="l" t="t" r="r" b="b"/>
            <a:pathLst>
              <a:path w="2647951" h="1745305">
                <a:moveTo>
                  <a:pt x="1" y="0"/>
                </a:moveTo>
                <a:lnTo>
                  <a:pt x="2647951" y="0"/>
                </a:lnTo>
                <a:lnTo>
                  <a:pt x="2638426" y="1333500"/>
                </a:lnTo>
                <a:cubicBezTo>
                  <a:pt x="2246610" y="1544638"/>
                  <a:pt x="955870" y="1255713"/>
                  <a:pt x="516132" y="1323975"/>
                </a:cubicBezTo>
                <a:cubicBezTo>
                  <a:pt x="76394" y="1392237"/>
                  <a:pt x="86022" y="1778000"/>
                  <a:pt x="0" y="1743075"/>
                </a:cubicBezTo>
                <a:lnTo>
                  <a:pt x="0" y="1114425"/>
                </a:lnTo>
                <a:lnTo>
                  <a:pt x="1" y="1114425"/>
                </a:lnTo>
                <a:lnTo>
                  <a:pt x="1" y="0"/>
                </a:lnTo>
                <a:close/>
              </a:path>
            </a:pathLst>
          </a:custGeom>
          <a:solidFill>
            <a:srgbClr val="70CFE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bIns="378000" rtlCol="0" anchor="ctr">
            <a:normAutofit/>
          </a:bodyPr>
          <a:p>
            <a:pPr algn="ctr" fontAlgn="auto">
              <a:lnSpc>
                <a:spcPct val="120000"/>
              </a:lnSpc>
            </a:pPr>
            <a:endParaRPr lang="zh-CN" altLang="en-US" sz="1350" dirty="0">
              <a:solidFill>
                <a:srgbClr val="FFFFFF"/>
              </a:solidFill>
            </a:endParaRPr>
          </a:p>
        </p:txBody>
      </p:sp>
      <p:sp>
        <p:nvSpPr>
          <p:cNvPr id="23" name="文本框 22"/>
          <p:cNvSpPr txBox="1"/>
          <p:nvPr>
            <p:custDataLst>
              <p:tags r:id="rId9"/>
            </p:custDataLst>
          </p:nvPr>
        </p:nvSpPr>
        <p:spPr>
          <a:xfrm>
            <a:off x="5305108" y="1886903"/>
            <a:ext cx="357188" cy="277178"/>
          </a:xfrm>
          <a:prstGeom prst="rect">
            <a:avLst/>
          </a:prstGeom>
          <a:noFill/>
        </p:spPr>
        <p:txBody>
          <a:bodyPr wrap="square" rtlCol="0" anchor="ctr">
            <a:normAutofit fontScale="92500" lnSpcReduction="20000"/>
          </a:bodyPr>
          <a:p>
            <a:pPr algn="ctr" fontAlgn="auto">
              <a:lnSpc>
                <a:spcPct val="120000"/>
              </a:lnSpc>
            </a:pPr>
            <a:r>
              <a:rPr lang="en-US" altLang="zh-CN" sz="1350" dirty="0"/>
              <a:t>B</a:t>
            </a:r>
            <a:endParaRPr lang="zh-CN" altLang="en-US" sz="1350" dirty="0"/>
          </a:p>
        </p:txBody>
      </p:sp>
      <p:sp>
        <p:nvSpPr>
          <p:cNvPr id="31" name="文本框 30"/>
          <p:cNvSpPr txBox="1"/>
          <p:nvPr>
            <p:custDataLst>
              <p:tags r:id="rId10"/>
            </p:custDataLst>
          </p:nvPr>
        </p:nvSpPr>
        <p:spPr>
          <a:xfrm>
            <a:off x="3812064" y="884217"/>
            <a:ext cx="1985963" cy="957739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p>
            <a:pPr algn="ctr" fontAlgn="auto">
              <a:lnSpc>
                <a:spcPct val="120000"/>
              </a:lnSpc>
            </a:pPr>
            <a:r>
              <a:rPr lang="zh-CN" altLang="en-US" sz="1050" spc="15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黑白图偏色</a:t>
            </a:r>
            <a:endParaRPr lang="zh-CN" altLang="en-US" sz="1050" spc="15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5" name="直接连接符 24"/>
          <p:cNvCxnSpPr/>
          <p:nvPr>
            <p:custDataLst>
              <p:tags r:id="rId11"/>
            </p:custDataLst>
          </p:nvPr>
        </p:nvCxnSpPr>
        <p:spPr>
          <a:xfrm>
            <a:off x="6376670" y="2075498"/>
            <a:ext cx="1400175" cy="0"/>
          </a:xfrm>
          <a:prstGeom prst="line">
            <a:avLst/>
          </a:prstGeom>
          <a:noFill/>
          <a:ln w="6350" cap="flat" cmpd="sng" algn="ctr">
            <a:solidFill>
              <a:srgbClr val="52C2A5"/>
            </a:solidFill>
            <a:prstDash val="solid"/>
            <a:miter lim="800000"/>
          </a:ln>
          <a:effectLst/>
        </p:spPr>
      </p:cxnSp>
      <p:cxnSp>
        <p:nvCxnSpPr>
          <p:cNvPr id="26" name="直接连接符 25"/>
          <p:cNvCxnSpPr/>
          <p:nvPr>
            <p:custDataLst>
              <p:tags r:id="rId12"/>
            </p:custDataLst>
          </p:nvPr>
        </p:nvCxnSpPr>
        <p:spPr>
          <a:xfrm>
            <a:off x="6312376" y="2163128"/>
            <a:ext cx="1878806" cy="0"/>
          </a:xfrm>
          <a:prstGeom prst="line">
            <a:avLst/>
          </a:prstGeom>
          <a:noFill/>
          <a:ln w="6350" cap="flat" cmpd="sng" algn="ctr">
            <a:solidFill>
              <a:srgbClr val="52C2A5"/>
            </a:solidFill>
            <a:prstDash val="solid"/>
            <a:miter lim="800000"/>
            <a:tailEnd type="oval"/>
          </a:ln>
          <a:effectLst/>
        </p:spPr>
      </p:cxnSp>
      <p:sp>
        <p:nvSpPr>
          <p:cNvPr id="27" name="任意多边形 26"/>
          <p:cNvSpPr/>
          <p:nvPr>
            <p:custDataLst>
              <p:tags r:id="rId13"/>
            </p:custDataLst>
          </p:nvPr>
        </p:nvSpPr>
        <p:spPr>
          <a:xfrm>
            <a:off x="6312376" y="861060"/>
            <a:ext cx="1985963" cy="1309211"/>
          </a:xfrm>
          <a:custGeom>
            <a:avLst/>
            <a:gdLst>
              <a:gd name="connsiteX0" fmla="*/ 1 w 2647951"/>
              <a:gd name="connsiteY0" fmla="*/ 0 h 1743075"/>
              <a:gd name="connsiteX1" fmla="*/ 2647951 w 2647951"/>
              <a:gd name="connsiteY1" fmla="*/ 0 h 1743075"/>
              <a:gd name="connsiteX2" fmla="*/ 2647951 w 2647951"/>
              <a:gd name="connsiteY2" fmla="*/ 1266825 h 1743075"/>
              <a:gd name="connsiteX3" fmla="*/ 297057 w 2647951"/>
              <a:gd name="connsiteY3" fmla="*/ 1266825 h 1743075"/>
              <a:gd name="connsiteX4" fmla="*/ 233437 w 2647951"/>
              <a:gd name="connsiteY4" fmla="*/ 1329240 h 1743075"/>
              <a:gd name="connsiteX5" fmla="*/ 0 w 2647951"/>
              <a:gd name="connsiteY5" fmla="*/ 1743075 h 1743075"/>
              <a:gd name="connsiteX6" fmla="*/ 0 w 2647951"/>
              <a:gd name="connsiteY6" fmla="*/ 1114425 h 1743075"/>
              <a:gd name="connsiteX7" fmla="*/ 1 w 2647951"/>
              <a:gd name="connsiteY7" fmla="*/ 1114425 h 1743075"/>
              <a:gd name="connsiteX0-1" fmla="*/ 1 w 2647951"/>
              <a:gd name="connsiteY0-2" fmla="*/ 0 h 1743075"/>
              <a:gd name="connsiteX1-3" fmla="*/ 2647951 w 2647951"/>
              <a:gd name="connsiteY1-4" fmla="*/ 0 h 1743075"/>
              <a:gd name="connsiteX2-5" fmla="*/ 2647951 w 2647951"/>
              <a:gd name="connsiteY2-6" fmla="*/ 1266825 h 1743075"/>
              <a:gd name="connsiteX3-7" fmla="*/ 297057 w 2647951"/>
              <a:gd name="connsiteY3-8" fmla="*/ 1266825 h 1743075"/>
              <a:gd name="connsiteX4-9" fmla="*/ 233437 w 2647951"/>
              <a:gd name="connsiteY4-10" fmla="*/ 1329240 h 1743075"/>
              <a:gd name="connsiteX5-11" fmla="*/ 0 w 2647951"/>
              <a:gd name="connsiteY5-12" fmla="*/ 1743075 h 1743075"/>
              <a:gd name="connsiteX6-13" fmla="*/ 0 w 2647951"/>
              <a:gd name="connsiteY6-14" fmla="*/ 1114425 h 1743075"/>
              <a:gd name="connsiteX7-15" fmla="*/ 1 w 2647951"/>
              <a:gd name="connsiteY7-16" fmla="*/ 1114425 h 1743075"/>
              <a:gd name="connsiteX8" fmla="*/ 1 w 2647951"/>
              <a:gd name="connsiteY8" fmla="*/ 0 h 1743075"/>
              <a:gd name="connsiteX0-17" fmla="*/ 1 w 2647951"/>
              <a:gd name="connsiteY0-18" fmla="*/ 0 h 1743075"/>
              <a:gd name="connsiteX1-19" fmla="*/ 2647951 w 2647951"/>
              <a:gd name="connsiteY1-20" fmla="*/ 0 h 1743075"/>
              <a:gd name="connsiteX2-21" fmla="*/ 2647951 w 2647951"/>
              <a:gd name="connsiteY2-22" fmla="*/ 1266825 h 1743075"/>
              <a:gd name="connsiteX3-23" fmla="*/ 516132 w 2647951"/>
              <a:gd name="connsiteY3-24" fmla="*/ 1323975 h 1743075"/>
              <a:gd name="connsiteX4-25" fmla="*/ 233437 w 2647951"/>
              <a:gd name="connsiteY4-26" fmla="*/ 1329240 h 1743075"/>
              <a:gd name="connsiteX5-27" fmla="*/ 0 w 2647951"/>
              <a:gd name="connsiteY5-28" fmla="*/ 1743075 h 1743075"/>
              <a:gd name="connsiteX6-29" fmla="*/ 0 w 2647951"/>
              <a:gd name="connsiteY6-30" fmla="*/ 1114425 h 1743075"/>
              <a:gd name="connsiteX7-31" fmla="*/ 1 w 2647951"/>
              <a:gd name="connsiteY7-32" fmla="*/ 1114425 h 1743075"/>
              <a:gd name="connsiteX8-33" fmla="*/ 1 w 2647951"/>
              <a:gd name="connsiteY8-34" fmla="*/ 0 h 1743075"/>
              <a:gd name="connsiteX0-35" fmla="*/ 1 w 2647951"/>
              <a:gd name="connsiteY0-36" fmla="*/ 0 h 1743075"/>
              <a:gd name="connsiteX1-37" fmla="*/ 2647951 w 2647951"/>
              <a:gd name="connsiteY1-38" fmla="*/ 0 h 1743075"/>
              <a:gd name="connsiteX2-39" fmla="*/ 2647951 w 2647951"/>
              <a:gd name="connsiteY2-40" fmla="*/ 1266825 h 1743075"/>
              <a:gd name="connsiteX3-41" fmla="*/ 516132 w 2647951"/>
              <a:gd name="connsiteY3-42" fmla="*/ 1323975 h 1743075"/>
              <a:gd name="connsiteX4-43" fmla="*/ 233437 w 2647951"/>
              <a:gd name="connsiteY4-44" fmla="*/ 1329240 h 1743075"/>
              <a:gd name="connsiteX5-45" fmla="*/ 0 w 2647951"/>
              <a:gd name="connsiteY5-46" fmla="*/ 1743075 h 1743075"/>
              <a:gd name="connsiteX6-47" fmla="*/ 0 w 2647951"/>
              <a:gd name="connsiteY6-48" fmla="*/ 1114425 h 1743075"/>
              <a:gd name="connsiteX7-49" fmla="*/ 1 w 2647951"/>
              <a:gd name="connsiteY7-50" fmla="*/ 1114425 h 1743075"/>
              <a:gd name="connsiteX8-51" fmla="*/ 1 w 2647951"/>
              <a:gd name="connsiteY8-52" fmla="*/ 0 h 1743075"/>
              <a:gd name="connsiteX0-53" fmla="*/ 1 w 2647951"/>
              <a:gd name="connsiteY0-54" fmla="*/ 0 h 1745366"/>
              <a:gd name="connsiteX1-55" fmla="*/ 2647951 w 2647951"/>
              <a:gd name="connsiteY1-56" fmla="*/ 0 h 1745366"/>
              <a:gd name="connsiteX2-57" fmla="*/ 2647951 w 2647951"/>
              <a:gd name="connsiteY2-58" fmla="*/ 1266825 h 1745366"/>
              <a:gd name="connsiteX3-59" fmla="*/ 516132 w 2647951"/>
              <a:gd name="connsiteY3-60" fmla="*/ 1323975 h 1745366"/>
              <a:gd name="connsiteX4-61" fmla="*/ 0 w 2647951"/>
              <a:gd name="connsiteY4-62" fmla="*/ 1743075 h 1745366"/>
              <a:gd name="connsiteX5-63" fmla="*/ 0 w 2647951"/>
              <a:gd name="connsiteY5-64" fmla="*/ 1114425 h 1745366"/>
              <a:gd name="connsiteX6-65" fmla="*/ 1 w 2647951"/>
              <a:gd name="connsiteY6-66" fmla="*/ 1114425 h 1745366"/>
              <a:gd name="connsiteX7-67" fmla="*/ 1 w 2647951"/>
              <a:gd name="connsiteY7-68" fmla="*/ 0 h 1745366"/>
              <a:gd name="connsiteX0-69" fmla="*/ 1 w 2647951"/>
              <a:gd name="connsiteY0-70" fmla="*/ 0 h 1745305"/>
              <a:gd name="connsiteX1-71" fmla="*/ 2647951 w 2647951"/>
              <a:gd name="connsiteY1-72" fmla="*/ 0 h 1745305"/>
              <a:gd name="connsiteX2-73" fmla="*/ 2638426 w 2647951"/>
              <a:gd name="connsiteY2-74" fmla="*/ 1333500 h 1745305"/>
              <a:gd name="connsiteX3-75" fmla="*/ 516132 w 2647951"/>
              <a:gd name="connsiteY3-76" fmla="*/ 1323975 h 1745305"/>
              <a:gd name="connsiteX4-77" fmla="*/ 0 w 2647951"/>
              <a:gd name="connsiteY4-78" fmla="*/ 1743075 h 1745305"/>
              <a:gd name="connsiteX5-79" fmla="*/ 0 w 2647951"/>
              <a:gd name="connsiteY5-80" fmla="*/ 1114425 h 1745305"/>
              <a:gd name="connsiteX6-81" fmla="*/ 1 w 2647951"/>
              <a:gd name="connsiteY6-82" fmla="*/ 1114425 h 1745305"/>
              <a:gd name="connsiteX7-83" fmla="*/ 1 w 2647951"/>
              <a:gd name="connsiteY7-84" fmla="*/ 0 h 1745305"/>
            </a:gdLst>
            <a:ahLst/>
            <a:cxnLst>
              <a:cxn ang="0">
                <a:pos x="connsiteX0-69" y="connsiteY0-70"/>
              </a:cxn>
              <a:cxn ang="0">
                <a:pos x="connsiteX1-71" y="connsiteY1-72"/>
              </a:cxn>
              <a:cxn ang="0">
                <a:pos x="connsiteX2-73" y="connsiteY2-74"/>
              </a:cxn>
              <a:cxn ang="0">
                <a:pos x="connsiteX3-75" y="connsiteY3-76"/>
              </a:cxn>
              <a:cxn ang="0">
                <a:pos x="connsiteX4-77" y="connsiteY4-78"/>
              </a:cxn>
              <a:cxn ang="0">
                <a:pos x="connsiteX5-79" y="connsiteY5-80"/>
              </a:cxn>
              <a:cxn ang="0">
                <a:pos x="connsiteX6-81" y="connsiteY6-82"/>
              </a:cxn>
              <a:cxn ang="0">
                <a:pos x="connsiteX7-83" y="connsiteY7-84"/>
              </a:cxn>
            </a:cxnLst>
            <a:rect l="l" t="t" r="r" b="b"/>
            <a:pathLst>
              <a:path w="2647951" h="1745305">
                <a:moveTo>
                  <a:pt x="1" y="0"/>
                </a:moveTo>
                <a:lnTo>
                  <a:pt x="2647951" y="0"/>
                </a:lnTo>
                <a:lnTo>
                  <a:pt x="2638426" y="1333500"/>
                </a:lnTo>
                <a:cubicBezTo>
                  <a:pt x="2246610" y="1544638"/>
                  <a:pt x="955870" y="1255713"/>
                  <a:pt x="516132" y="1323975"/>
                </a:cubicBezTo>
                <a:cubicBezTo>
                  <a:pt x="76394" y="1392237"/>
                  <a:pt x="86022" y="1778000"/>
                  <a:pt x="0" y="1743075"/>
                </a:cubicBezTo>
                <a:lnTo>
                  <a:pt x="0" y="1114425"/>
                </a:lnTo>
                <a:lnTo>
                  <a:pt x="1" y="1114425"/>
                </a:lnTo>
                <a:lnTo>
                  <a:pt x="1" y="0"/>
                </a:lnTo>
                <a:close/>
              </a:path>
            </a:pathLst>
          </a:custGeom>
          <a:solidFill>
            <a:srgbClr val="70CFE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bIns="378000" rtlCol="0" anchor="ctr">
            <a:normAutofit/>
          </a:bodyPr>
          <a:p>
            <a:pPr algn="ctr" fontAlgn="auto">
              <a:lnSpc>
                <a:spcPct val="120000"/>
              </a:lnSpc>
            </a:pPr>
            <a:endParaRPr lang="zh-CN" altLang="en-US" sz="1350" dirty="0">
              <a:solidFill>
                <a:srgbClr val="FFFFFF"/>
              </a:solidFill>
            </a:endParaRPr>
          </a:p>
        </p:txBody>
      </p:sp>
      <p:sp>
        <p:nvSpPr>
          <p:cNvPr id="28" name="文本框 27"/>
          <p:cNvSpPr txBox="1"/>
          <p:nvPr>
            <p:custDataLst>
              <p:tags r:id="rId14"/>
            </p:custDataLst>
          </p:nvPr>
        </p:nvSpPr>
        <p:spPr>
          <a:xfrm>
            <a:off x="7805420" y="1886903"/>
            <a:ext cx="357188" cy="277178"/>
          </a:xfrm>
          <a:prstGeom prst="rect">
            <a:avLst/>
          </a:prstGeom>
          <a:noFill/>
        </p:spPr>
        <p:txBody>
          <a:bodyPr wrap="square" rtlCol="0" anchor="ctr">
            <a:normAutofit fontScale="92500" lnSpcReduction="20000"/>
          </a:bodyPr>
          <a:p>
            <a:pPr algn="ctr" fontAlgn="auto">
              <a:lnSpc>
                <a:spcPct val="120000"/>
              </a:lnSpc>
            </a:pPr>
            <a:r>
              <a:rPr lang="en-US" altLang="zh-CN" sz="1350" dirty="0"/>
              <a:t>C</a:t>
            </a:r>
            <a:endParaRPr lang="zh-CN" altLang="en-US" sz="1350" dirty="0"/>
          </a:p>
        </p:txBody>
      </p:sp>
      <p:sp>
        <p:nvSpPr>
          <p:cNvPr id="32" name="文本框 31"/>
          <p:cNvSpPr txBox="1"/>
          <p:nvPr>
            <p:custDataLst>
              <p:tags r:id="rId15"/>
            </p:custDataLst>
          </p:nvPr>
        </p:nvSpPr>
        <p:spPr>
          <a:xfrm>
            <a:off x="6312376" y="884217"/>
            <a:ext cx="1985963" cy="957739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p>
            <a:pPr algn="ctr" fontAlgn="auto">
              <a:lnSpc>
                <a:spcPct val="120000"/>
              </a:lnSpc>
            </a:pPr>
            <a:r>
              <a:rPr lang="zh-CN" altLang="en-US" sz="1050" spc="15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双层纹理记录固有不变色</a:t>
            </a:r>
            <a:br>
              <a:rPr lang="zh-CN" altLang="en-US" sz="1050" spc="15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1050" spc="15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（牙、嘴等）</a:t>
            </a:r>
            <a:endParaRPr lang="zh-CN" altLang="en-US" sz="1050" spc="15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>
            <p:custDataLst>
              <p:tags r:id="rId16"/>
            </p:custDataLst>
          </p:nvPr>
        </p:nvSpPr>
        <p:spPr>
          <a:xfrm>
            <a:off x="2036118" y="339262"/>
            <a:ext cx="5071764" cy="484748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p>
            <a:pPr algn="ctr" fontAlgn="auto">
              <a:lnSpc>
                <a:spcPct val="120000"/>
              </a:lnSpc>
            </a:pPr>
            <a:r>
              <a:rPr lang="zh-CN" altLang="en-US" sz="1500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纹理替换方式</a:t>
            </a:r>
            <a:endParaRPr lang="zh-CN" altLang="en-US" sz="1500" b="1" spc="3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0" name="图片 99"/>
          <p:cNvPicPr/>
          <p:nvPr/>
        </p:nvPicPr>
        <p:blipFill>
          <a:blip r:embed="rId17"/>
          <a:stretch>
            <a:fillRect/>
          </a:stretch>
        </p:blipFill>
        <p:spPr>
          <a:xfrm>
            <a:off x="1136650" y="2571750"/>
            <a:ext cx="2336800" cy="194056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1" name="图片 100"/>
          <p:cNvPicPr/>
          <p:nvPr/>
        </p:nvPicPr>
        <p:blipFill>
          <a:blip r:embed="rId18"/>
          <a:stretch>
            <a:fillRect/>
          </a:stretch>
        </p:blipFill>
        <p:spPr>
          <a:xfrm>
            <a:off x="3811905" y="2355850"/>
            <a:ext cx="2062480" cy="137668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" name="图片 1"/>
          <p:cNvPicPr/>
          <p:nvPr/>
        </p:nvPicPr>
        <p:blipFill>
          <a:blip r:embed="rId18">
            <a:grayscl/>
          </a:blip>
          <a:stretch>
            <a:fillRect/>
          </a:stretch>
        </p:blipFill>
        <p:spPr>
          <a:xfrm>
            <a:off x="3811905" y="3723640"/>
            <a:ext cx="2062480" cy="137668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" name="图片 101"/>
          <p:cNvPicPr/>
          <p:nvPr/>
        </p:nvPicPr>
        <p:blipFill>
          <a:blip r:embed="rId19"/>
          <a:stretch>
            <a:fillRect/>
          </a:stretch>
        </p:blipFill>
        <p:spPr>
          <a:xfrm>
            <a:off x="6182995" y="2571750"/>
            <a:ext cx="2280285" cy="174752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 advTm="0">
    <p:fade/>
  </p:transition>
</p:sld>
</file>

<file path=ppt/tags/tag1.xml><?xml version="1.0" encoding="utf-8"?>
<p:tagLst xmlns:p="http://schemas.openxmlformats.org/presentationml/2006/main">
  <p:tag name="KSO_WM_UNIT_TABLE_BEAUTIFY" val="smartTable{b491ecd4-43f9-48c9-9ad4-54ec136347a8}"/>
</p:tagLst>
</file>

<file path=ppt/tags/tag10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710_3*l_h_i*1_2_2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14"/>
  <p:tag name="KSO_WM_UNIT_TEXT_FILL_TYPE" val="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3"/>
  <p:tag name="KSO_WM_UNIT_ID" val="diagram710_3*l_h_i*1_2_3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TEXT_FILL_FORE_SCHEMECOLOR_INDEX" val="13"/>
  <p:tag name="KSO_WM_UNIT_TEXT_FILL_TYPE" val="1"/>
</p:tagLst>
</file>

<file path=ppt/tags/tag12.xml><?xml version="1.0" encoding="utf-8"?>
<p:tagLst xmlns:p="http://schemas.openxmlformats.org/presentationml/2006/main">
  <p:tag name="KSO_WM_UNIT_NOCLEAR" val="0"/>
  <p:tag name="KSO_WM_UNIT_VALUE" val="5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710_3*l_h_f*1_2_1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PRESET_TEXT" val="单击此处添加文本具体内容"/>
  <p:tag name="KSO_WM_UNIT_TEXT_FILL_FORE_SCHEMECOLOR_INDEX" val="14"/>
  <p:tag name="KSO_WM_UNIT_TEXT_FILL_TYPE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1"/>
  <p:tag name="KSO_WM_UNIT_ID" val="diagram710_3*l_h_i*1_3_1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LINE_FORE_SCHEMECOLOR_INDEX" val="6"/>
  <p:tag name="KSO_WM_UNIT_LINE_FILL_TYPE" val="2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710_3*l_h_i*1_3_2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LINE_FORE_SCHEMECOLOR_INDEX" val="6"/>
  <p:tag name="KSO_WM_UNIT_LINE_FILL_TYPE" val="2"/>
</p:tagLst>
</file>

<file path=ppt/tags/tag15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3"/>
  <p:tag name="KSO_WM_UNIT_ID" val="diagram710_3*l_h_i*1_3_3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14"/>
  <p:tag name="KSO_WM_UNIT_TEXT_FILL_TYPE" val="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4"/>
  <p:tag name="KSO_WM_UNIT_ID" val="diagram710_3*l_h_i*1_3_4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TEXT_FILL_FORE_SCHEMECOLOR_INDEX" val="13"/>
  <p:tag name="KSO_WM_UNIT_TEXT_FILL_TYPE" val="1"/>
</p:tagLst>
</file>

<file path=ppt/tags/tag17.xml><?xml version="1.0" encoding="utf-8"?>
<p:tagLst xmlns:p="http://schemas.openxmlformats.org/presentationml/2006/main">
  <p:tag name="KSO_WM_UNIT_NOCLEAR" val="0"/>
  <p:tag name="KSO_WM_UNIT_VALUE" val="5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710_3*l_h_f*1_3_1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PRESET_TEXT" val="单击此处添加文本具体内容"/>
  <p:tag name="KSO_WM_UNIT_TEXT_FILL_FORE_SCHEMECOLOR_INDEX" val="14"/>
  <p:tag name="KSO_WM_UNIT_TEXT_FILL_TYPE" val="1"/>
</p:tagLst>
</file>

<file path=ppt/tags/tag18.xml><?xml version="1.0" encoding="utf-8"?>
<p:tagLst xmlns:p="http://schemas.openxmlformats.org/presentationml/2006/main">
  <p:tag name="KSO_WM_UNIT_RELATE_UNITID" val="diagram710_6*l*1"/>
  <p:tag name="KSO_WM_UNIT_ISCONTENTSTITLE" val="0"/>
  <p:tag name="KSO_WM_UNIT_NOCLEAR" val="0"/>
  <p:tag name="KSO_WM_UNIT_VALUE" val="16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diagram710_6*a*1"/>
  <p:tag name="KSO_WM_TEMPLATE_CATEGORY" val="diagram"/>
  <p:tag name="KSO_WM_TEMPLATE_INDEX" val="710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" val="13"/>
  <p:tag name="KSO_WM_UNIT_TEXT_FILL_TYPE" val="1"/>
</p:tagLst>
</file>

<file path=ppt/tags/tag19.xml><?xml version="1.0" encoding="utf-8"?>
<p:tagLst xmlns:p="http://schemas.openxmlformats.org/presentationml/2006/main">
  <p:tag name="ISPRING_PRESENTATION_TITLE" val="小清新教育说课ppt模板"/>
  <p:tag name="COMMONDATA" val="eyJoZGlkIjoiN2Q0YTJlZGZhOWU2NzJlOWQyN2Q3NTQ0NzhhMWI3NmIifQ=="/>
  <p:tag name="KSO_WPP_MARK_KEY" val="db96ca95-438a-485c-be64-bd6ef2979657"/>
</p:tagLst>
</file>

<file path=ppt/tags/tag2.xml><?xml version="1.0" encoding="utf-8"?>
<p:tagLst xmlns:p="http://schemas.openxmlformats.org/presentationml/2006/main">
  <p:tag name="KSO_WM_UNIT_TABLE_BEAUTIFY" val="smartTable{c1fdcf2f-45de-4e0e-98b2-3fea696bf9c9}"/>
  <p:tag name="TABLE_ENDDRAG_ORIGIN_RECT" val="449*325"/>
  <p:tag name="TABLE_ENDDRAG_RECT" val="99*60*449*325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710_3*l_h_i*1_1_1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LINE_FORE_SCHEMECOLOR_INDEX" val="6"/>
  <p:tag name="KSO_WM_UNIT_LINE_FILL_TYPE" val="2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710_3*l_h_i*1_1_2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LINE_FORE_SCHEMECOLOR_INDEX" val="6"/>
  <p:tag name="KSO_WM_UNIT_LINE_FILL_TYPE" val="2"/>
</p:tagLst>
</file>

<file path=ppt/tags/tag5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3"/>
  <p:tag name="KSO_WM_UNIT_ID" val="diagram710_3*l_h_i*1_1_3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14"/>
  <p:tag name="KSO_WM_UNIT_TEXT_FILL_TYPE" val="1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4"/>
  <p:tag name="KSO_WM_UNIT_ID" val="diagram710_3*l_h_i*1_1_4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TEXT_FILL_FORE_SCHEMECOLOR_INDEX" val="13"/>
  <p:tag name="KSO_WM_UNIT_TEXT_FILL_TYPE" val="1"/>
</p:tagLst>
</file>

<file path=ppt/tags/tag7.xml><?xml version="1.0" encoding="utf-8"?>
<p:tagLst xmlns:p="http://schemas.openxmlformats.org/presentationml/2006/main">
  <p:tag name="KSO_WM_UNIT_NOCLEAR" val="0"/>
  <p:tag name="KSO_WM_UNIT_VALUE" val="5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710_3*l_h_f*1_1_1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PRESET_TEXT" val="单击此处添加文本具体内容"/>
  <p:tag name="KSO_WM_UNIT_TEXT_FILL_FORE_SCHEMECOLOR_INDEX" val="14"/>
  <p:tag name="KSO_WM_UNIT_TEXT_FILL_TYPE" val="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4"/>
  <p:tag name="KSO_WM_UNIT_ID" val="diagram710_3*l_h_i*1_2_4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LINE_FORE_SCHEMECOLOR_INDEX" val="6"/>
  <p:tag name="KSO_WM_UNIT_LINE_FILL_TYPE" val="2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710_3*l_h_i*1_2_1"/>
  <p:tag name="KSO_WM_TEMPLATE_CATEGORY" val="diagram"/>
  <p:tag name="KSO_WM_TEMPLATE_INDEX" val="710"/>
  <p:tag name="KSO_WM_UNIT_LAYERLEVEL" val="1_1_1"/>
  <p:tag name="KSO_WM_TAG_VERSION" val="1.0"/>
  <p:tag name="KSO_WM_BEAUTIFY_FLAG" val="#wm#"/>
  <p:tag name="KSO_WM_UNIT_LINE_FORE_SCHEMECOLOR_INDEX" val="6"/>
  <p:tag name="KSO_WM_UNIT_LINE_FILL_TYPE" val="2"/>
</p:tagLst>
</file>

<file path=ppt/theme/theme1.xml><?xml version="1.0" encoding="utf-8"?>
<a:theme xmlns:a="http://schemas.openxmlformats.org/drawingml/2006/main" name="第一PPT，www.1ppt.com">
  <a:themeElements>
    <a:clrScheme name="自定义 237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1A557E"/>
      </a:accent1>
      <a:accent2>
        <a:srgbClr val="EB9B9D"/>
      </a:accent2>
      <a:accent3>
        <a:srgbClr val="1A557E"/>
      </a:accent3>
      <a:accent4>
        <a:srgbClr val="EB9B9D"/>
      </a:accent4>
      <a:accent5>
        <a:srgbClr val="1A557E"/>
      </a:accent5>
      <a:accent6>
        <a:srgbClr val="EB9B9D"/>
      </a:accent6>
      <a:hlink>
        <a:srgbClr val="1A557E"/>
      </a:hlink>
      <a:folHlink>
        <a:srgbClr val="EB9B9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730</Words>
  <Application>WPS 演示</Application>
  <PresentationFormat>全屏显示(16:9)</PresentationFormat>
  <Paragraphs>249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Wingdings</vt:lpstr>
      <vt:lpstr>Calibri</vt:lpstr>
      <vt:lpstr>Arial Unicode MS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小清新教育说课ppt模板</dc:title>
  <dc:creator>user</dc:creator>
  <cp:keywords>1</cp:keywords>
  <cp:lastModifiedBy>高柱</cp:lastModifiedBy>
  <cp:revision>898</cp:revision>
  <dcterms:created xsi:type="dcterms:W3CDTF">2015-12-11T17:46:00Z</dcterms:created>
  <dcterms:modified xsi:type="dcterms:W3CDTF">2022-07-15T08:28:20Z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428FF73615FD48889368D2A6DD38C208</vt:lpwstr>
  </property>
  <property fmtid="{D5CDD505-2E9C-101B-9397-08002B2CF9AE}" pid="3" name="KSOProductBuildVer">
    <vt:lpwstr>2052-11.1.0.11830</vt:lpwstr>
  </property>
</Properties>
</file>